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28"/>
  </p:notesMasterIdLst>
  <p:sldIdLst>
    <p:sldId id="256" r:id="rId2"/>
    <p:sldId id="283" r:id="rId3"/>
    <p:sldId id="310" r:id="rId4"/>
    <p:sldId id="267" r:id="rId5"/>
    <p:sldId id="312" r:id="rId6"/>
    <p:sldId id="315" r:id="rId7"/>
    <p:sldId id="317" r:id="rId8"/>
    <p:sldId id="313" r:id="rId9"/>
    <p:sldId id="314" r:id="rId10"/>
    <p:sldId id="318" r:id="rId11"/>
    <p:sldId id="316" r:id="rId12"/>
    <p:sldId id="320" r:id="rId13"/>
    <p:sldId id="321" r:id="rId14"/>
    <p:sldId id="319" r:id="rId15"/>
    <p:sldId id="322" r:id="rId16"/>
    <p:sldId id="323" r:id="rId17"/>
    <p:sldId id="324" r:id="rId18"/>
    <p:sldId id="325" r:id="rId19"/>
    <p:sldId id="326" r:id="rId20"/>
    <p:sldId id="332" r:id="rId21"/>
    <p:sldId id="327" r:id="rId22"/>
    <p:sldId id="328" r:id="rId23"/>
    <p:sldId id="329" r:id="rId24"/>
    <p:sldId id="330" r:id="rId25"/>
    <p:sldId id="333" r:id="rId26"/>
    <p:sldId id="331" r:id="rId2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29"/>
    </p:embeddedFont>
    <p:embeddedFont>
      <p:font typeface="Cambria Math" panose="02040503050406030204" pitchFamily="18" charset="0"/>
      <p:regular r:id="rId30"/>
    </p:embeddedFont>
    <p:embeddedFont>
      <p:font typeface="Libre Franklin" pitchFamily="2" charset="77"/>
      <p:regular r:id="rId31"/>
      <p:bold r:id="rId32"/>
      <p:italic r:id="rId33"/>
      <p:boldItalic r:id="rId34"/>
    </p:embeddedFont>
    <p:embeddedFont>
      <p:font typeface="Libre Franklin Light" panose="020F0302020204030204" pitchFamily="3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F46"/>
    <a:srgbClr val="294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FFABA-B492-4E0F-9A7D-2776609F918C}">
  <a:tblStyle styleId="{41AFFABA-B492-4E0F-9A7D-2776609F918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59"/>
    <p:restoredTop sz="94638"/>
  </p:normalViewPr>
  <p:slideViewPr>
    <p:cSldViewPr snapToGrid="0">
      <p:cViewPr>
        <p:scale>
          <a:sx n="158" d="100"/>
          <a:sy n="158" d="100"/>
        </p:scale>
        <p:origin x="416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ga9b966508f_0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8" name="Google Shape;1628;ga9b966508f_0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a9b966508f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a9b966508f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7697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10" name="Google Shape;10;p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-575409" y="336279"/>
              <a:ext cx="2711040" cy="646840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4057824" y="-738057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4057824" y="-836644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4057824" y="-951769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4057824" y="-1050356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4057824" y="-1165339"/>
              <a:ext cx="6135571" cy="2110963"/>
            </a:xfrm>
            <a:custGeom>
              <a:avLst/>
              <a:gdLst/>
              <a:ahLst/>
              <a:cxnLst/>
              <a:rect l="l" t="t" r="r" b="b"/>
              <a:pathLst>
                <a:path w="86071" h="29613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4057824" y="-1263926"/>
              <a:ext cx="6135571" cy="2110321"/>
            </a:xfrm>
            <a:custGeom>
              <a:avLst/>
              <a:gdLst/>
              <a:ahLst/>
              <a:cxnLst/>
              <a:rect l="l" t="t" r="r" b="b"/>
              <a:pathLst>
                <a:path w="86071" h="29604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-4057824" y="-1378766"/>
              <a:ext cx="6135571" cy="2110678"/>
            </a:xfrm>
            <a:custGeom>
              <a:avLst/>
              <a:gdLst/>
              <a:ahLst/>
              <a:cxnLst/>
              <a:rect l="l" t="t" r="r" b="b"/>
              <a:pathLst>
                <a:path w="86071" h="29609" extrusionOk="0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351574" y="432300"/>
              <a:ext cx="108211" cy="103720"/>
            </a:xfrm>
            <a:custGeom>
              <a:avLst/>
              <a:gdLst/>
              <a:ahLst/>
              <a:cxnLst/>
              <a:rect l="l" t="t" r="r" b="b"/>
              <a:pathLst>
                <a:path w="1518" h="14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229463" y="448838"/>
              <a:ext cx="129810" cy="118404"/>
            </a:xfrm>
            <a:custGeom>
              <a:avLst/>
              <a:gdLst/>
              <a:ahLst/>
              <a:cxnLst/>
              <a:rect l="l" t="t" r="r" b="b"/>
              <a:pathLst>
                <a:path w="1821" h="1661" extrusionOk="0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8767" y="478778"/>
              <a:ext cx="159678" cy="137366"/>
            </a:xfrm>
            <a:custGeom>
              <a:avLst/>
              <a:gdLst/>
              <a:ahLst/>
              <a:cxnLst/>
              <a:rect l="l" t="t" r="r" b="b"/>
              <a:pathLst>
                <a:path w="2240" h="1927" extrusionOk="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11992" y="528321"/>
              <a:ext cx="204873" cy="162886"/>
            </a:xfrm>
            <a:custGeom>
              <a:avLst/>
              <a:gdLst/>
              <a:ahLst/>
              <a:cxnLst/>
              <a:rect l="l" t="t" r="r" b="b"/>
              <a:pathLst>
                <a:path w="2874" h="2285" extrusionOk="0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66408" y="610370"/>
              <a:ext cx="276087" cy="197887"/>
            </a:xfrm>
            <a:custGeom>
              <a:avLst/>
              <a:gdLst/>
              <a:ahLst/>
              <a:cxnLst/>
              <a:rect l="l" t="t" r="r" b="b"/>
              <a:pathLst>
                <a:path w="3873" h="2776" extrusionOk="0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6968" y="747736"/>
              <a:ext cx="403901" cy="250638"/>
            </a:xfrm>
            <a:custGeom>
              <a:avLst/>
              <a:gdLst/>
              <a:ahLst/>
              <a:cxnLst/>
              <a:rect l="l" t="t" r="r" b="b"/>
              <a:pathLst>
                <a:path w="5666" h="3516" extrusionOk="0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289763" y="998945"/>
              <a:ext cx="667156" cy="336465"/>
            </a:xfrm>
            <a:custGeom>
              <a:avLst/>
              <a:gdLst/>
              <a:ahLst/>
              <a:cxnLst/>
              <a:rect l="l" t="t" r="r" b="b"/>
              <a:pathLst>
                <a:path w="9359" h="4720" extrusionOk="0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2"/>
          <p:cNvSpPr txBox="1">
            <a:spLocks noGrp="1"/>
          </p:cNvSpPr>
          <p:nvPr>
            <p:ph type="ctrTitle"/>
          </p:nvPr>
        </p:nvSpPr>
        <p:spPr>
          <a:xfrm>
            <a:off x="2191200" y="711300"/>
            <a:ext cx="4761600" cy="32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 b="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2"/>
          <p:cNvSpPr txBox="1">
            <a:spLocks noGrp="1"/>
          </p:cNvSpPr>
          <p:nvPr>
            <p:ph type="subTitle" idx="1"/>
          </p:nvPr>
        </p:nvSpPr>
        <p:spPr>
          <a:xfrm>
            <a:off x="2191200" y="3939300"/>
            <a:ext cx="4761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2" name="Google Shape;32;p2"/>
          <p:cNvGrpSpPr/>
          <p:nvPr/>
        </p:nvGrpSpPr>
        <p:grpSpPr>
          <a:xfrm>
            <a:off x="51962" y="4730910"/>
            <a:ext cx="9063135" cy="316890"/>
            <a:chOff x="-5957448" y="3515305"/>
            <a:chExt cx="4931781" cy="172438"/>
          </a:xfrm>
        </p:grpSpPr>
        <p:sp>
          <p:nvSpPr>
            <p:cNvPr id="33" name="Google Shape;33;p2"/>
            <p:cNvSpPr/>
            <p:nvPr/>
          </p:nvSpPr>
          <p:spPr>
            <a:xfrm>
              <a:off x="-5957448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586648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-589578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-595744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5922519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586648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564072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554984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-557906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-5640729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-560579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554984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5324081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523312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526234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5324081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-528908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-523312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-500736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-4916402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-4945700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-500736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-497236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-491640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-469064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-4599754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-4628981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-4690643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-4655713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-45997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-437399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-4283035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-4312262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-437399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-433899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-428303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-4057275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-3966316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-3995614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-405727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402227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3966316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3740556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3649668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367889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-3740556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-3705626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-3649668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-3423908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-3332949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-336217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-342390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-338890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-333294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-310718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-301622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-304552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-3107189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-307218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-301622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-2790470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-269958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-272880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-2790470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-275554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-269958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-2473822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-2382862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-2412089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-247382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-243882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-238286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-215710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-2066143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-2095441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-215710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-212210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-2066143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-184038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-1750136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-177872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-1840383" y="3580816"/>
              <a:ext cx="90318" cy="45266"/>
            </a:xfrm>
            <a:custGeom>
              <a:avLst/>
              <a:gdLst/>
              <a:ahLst/>
              <a:cxnLst/>
              <a:rect l="l" t="t" r="r" b="b"/>
              <a:pathLst>
                <a:path w="126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-18054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-1750136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-152373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-1433417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-146200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-1523735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-148873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-143341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-1207016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-1116698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-1145354" y="3515305"/>
              <a:ext cx="28728" cy="95451"/>
            </a:xfrm>
            <a:custGeom>
              <a:avLst/>
              <a:gdLst/>
              <a:ahLst/>
              <a:cxnLst/>
              <a:rect l="l" t="t" r="r" b="b"/>
              <a:pathLst>
                <a:path w="403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-1207016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-117201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-111669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6"/>
          <p:cNvGrpSpPr/>
          <p:nvPr/>
        </p:nvGrpSpPr>
        <p:grpSpPr>
          <a:xfrm rot="899949">
            <a:off x="-1375227" y="-1120514"/>
            <a:ext cx="4190443" cy="4453221"/>
            <a:chOff x="-4219997" y="480632"/>
            <a:chExt cx="2433812" cy="2586434"/>
          </a:xfrm>
        </p:grpSpPr>
        <p:sp>
          <p:nvSpPr>
            <p:cNvPr id="170" name="Google Shape;170;p6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" name="Google Shape;173;p6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74" name="Google Shape;174;p6"/>
          <p:cNvGrpSpPr/>
          <p:nvPr/>
        </p:nvGrpSpPr>
        <p:grpSpPr>
          <a:xfrm>
            <a:off x="5947550" y="3487006"/>
            <a:ext cx="4853649" cy="2253390"/>
            <a:chOff x="4841950" y="3595950"/>
            <a:chExt cx="3795175" cy="1761975"/>
          </a:xfrm>
        </p:grpSpPr>
        <p:sp>
          <p:nvSpPr>
            <p:cNvPr id="175" name="Google Shape;175;p6"/>
            <p:cNvSpPr/>
            <p:nvPr/>
          </p:nvSpPr>
          <p:spPr>
            <a:xfrm>
              <a:off x="5150200" y="3595950"/>
              <a:ext cx="3408400" cy="1677675"/>
            </a:xfrm>
            <a:custGeom>
              <a:avLst/>
              <a:gdLst/>
              <a:ahLst/>
              <a:cxnLst/>
              <a:rect l="l" t="t" r="r" b="b"/>
              <a:pathLst>
                <a:path w="136336" h="67107" extrusionOk="0">
                  <a:moveTo>
                    <a:pt x="0" y="67107"/>
                  </a:moveTo>
                  <a:cubicBezTo>
                    <a:pt x="45713" y="50138"/>
                    <a:pt x="88553" y="25854"/>
                    <a:pt x="130002" y="0"/>
                  </a:cubicBezTo>
                  <a:cubicBezTo>
                    <a:pt x="133802" y="3819"/>
                    <a:pt x="135836" y="8726"/>
                    <a:pt x="136336" y="13900"/>
                  </a:cubicBezTo>
                  <a:cubicBezTo>
                    <a:pt x="136318" y="13829"/>
                    <a:pt x="136282" y="13811"/>
                    <a:pt x="136247" y="13793"/>
                  </a:cubicBezTo>
                  <a:cubicBezTo>
                    <a:pt x="92354" y="35204"/>
                    <a:pt x="47230" y="54974"/>
                    <a:pt x="0" y="671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4841950" y="4243200"/>
              <a:ext cx="3795175" cy="1114725"/>
            </a:xfrm>
            <a:custGeom>
              <a:avLst/>
              <a:gdLst/>
              <a:ahLst/>
              <a:cxnLst/>
              <a:rect l="l" t="t" r="r" b="b"/>
              <a:pathLst>
                <a:path w="151807" h="44589" extrusionOk="0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4841950" y="4243200"/>
              <a:ext cx="3795175" cy="1114725"/>
            </a:xfrm>
            <a:custGeom>
              <a:avLst/>
              <a:gdLst/>
              <a:ahLst/>
              <a:cxnLst/>
              <a:rect l="l" t="t" r="r" b="b"/>
              <a:pathLst>
                <a:path w="151807" h="44589" extrusionOk="0">
                  <a:moveTo>
                    <a:pt x="144009" y="0"/>
                  </a:moveTo>
                  <a:cubicBezTo>
                    <a:pt x="106843" y="15059"/>
                    <a:pt x="68909" y="28959"/>
                    <a:pt x="29977" y="38344"/>
                  </a:cubicBezTo>
                  <a:cubicBezTo>
                    <a:pt x="20056" y="40735"/>
                    <a:pt x="10064" y="42840"/>
                    <a:pt x="1" y="44589"/>
                  </a:cubicBezTo>
                  <a:lnTo>
                    <a:pt x="121920" y="44589"/>
                  </a:lnTo>
                  <a:cubicBezTo>
                    <a:pt x="127237" y="42466"/>
                    <a:pt x="132286" y="39789"/>
                    <a:pt x="136711" y="36114"/>
                  </a:cubicBezTo>
                  <a:cubicBezTo>
                    <a:pt x="147221" y="27353"/>
                    <a:pt x="151806" y="11241"/>
                    <a:pt x="1440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USTOM_2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15"/>
          <p:cNvGrpSpPr/>
          <p:nvPr/>
        </p:nvGrpSpPr>
        <p:grpSpPr>
          <a:xfrm rot="10800000" flipH="1">
            <a:off x="-1067687" y="2087100"/>
            <a:ext cx="3270575" cy="3475775"/>
            <a:chOff x="-701300" y="296400"/>
            <a:chExt cx="3270575" cy="3475775"/>
          </a:xfrm>
        </p:grpSpPr>
        <p:sp>
          <p:nvSpPr>
            <p:cNvPr id="285" name="Google Shape;285;p15"/>
            <p:cNvSpPr/>
            <p:nvPr/>
          </p:nvSpPr>
          <p:spPr>
            <a:xfrm>
              <a:off x="-474700" y="647900"/>
              <a:ext cx="1730750" cy="1001450"/>
            </a:xfrm>
            <a:custGeom>
              <a:avLst/>
              <a:gdLst/>
              <a:ahLst/>
              <a:cxnLst/>
              <a:rect l="l" t="t" r="r" b="b"/>
              <a:pathLst>
                <a:path w="69230" h="40058" extrusionOk="0">
                  <a:moveTo>
                    <a:pt x="69230" y="1"/>
                  </a:moveTo>
                  <a:lnTo>
                    <a:pt x="2730" y="1"/>
                  </a:lnTo>
                  <a:cubicBezTo>
                    <a:pt x="2944" y="13775"/>
                    <a:pt x="4515" y="28156"/>
                    <a:pt x="0" y="40057"/>
                  </a:cubicBezTo>
                  <a:cubicBezTo>
                    <a:pt x="20716" y="22946"/>
                    <a:pt x="44232" y="9778"/>
                    <a:pt x="692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5"/>
            <p:cNvSpPr/>
            <p:nvPr/>
          </p:nvSpPr>
          <p:spPr>
            <a:xfrm>
              <a:off x="-701300" y="914200"/>
              <a:ext cx="2100550" cy="2857975"/>
            </a:xfrm>
            <a:custGeom>
              <a:avLst/>
              <a:gdLst/>
              <a:ahLst/>
              <a:cxnLst/>
              <a:rect l="l" t="t" r="r" b="b"/>
              <a:pathLst>
                <a:path w="84022" h="114319" extrusionOk="0">
                  <a:moveTo>
                    <a:pt x="84021" y="1"/>
                  </a:moveTo>
                  <a:lnTo>
                    <a:pt x="84021" y="1"/>
                  </a:lnTo>
                  <a:cubicBezTo>
                    <a:pt x="49942" y="24516"/>
                    <a:pt x="20163" y="55099"/>
                    <a:pt x="0" y="91587"/>
                  </a:cubicBezTo>
                  <a:cubicBezTo>
                    <a:pt x="4961" y="98902"/>
                    <a:pt x="9368" y="106343"/>
                    <a:pt x="11116" y="114318"/>
                  </a:cubicBezTo>
                  <a:cubicBezTo>
                    <a:pt x="24677" y="70693"/>
                    <a:pt x="51244" y="32135"/>
                    <a:pt x="840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0690" y="43537"/>
                    <a:pt x="69694" y="17593"/>
                    <a:pt x="1120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5"/>
            <p:cNvSpPr/>
            <p:nvPr/>
          </p:nvSpPr>
          <p:spPr>
            <a:xfrm>
              <a:off x="-232050" y="296400"/>
              <a:ext cx="2801325" cy="1974750"/>
            </a:xfrm>
            <a:custGeom>
              <a:avLst/>
              <a:gdLst/>
              <a:ahLst/>
              <a:cxnLst/>
              <a:rect l="l" t="t" r="r" b="b"/>
              <a:pathLst>
                <a:path w="112053" h="78990" extrusionOk="0">
                  <a:moveTo>
                    <a:pt x="112053" y="1"/>
                  </a:moveTo>
                  <a:lnTo>
                    <a:pt x="112053" y="1"/>
                  </a:lnTo>
                  <a:cubicBezTo>
                    <a:pt x="71318" y="10046"/>
                    <a:pt x="32296" y="27371"/>
                    <a:pt x="1" y="53743"/>
                  </a:cubicBezTo>
                  <a:cubicBezTo>
                    <a:pt x="1874" y="62378"/>
                    <a:pt x="3213" y="70961"/>
                    <a:pt x="1874" y="78990"/>
                  </a:cubicBezTo>
                  <a:cubicBezTo>
                    <a:pt x="3213" y="77348"/>
                    <a:pt x="4586" y="75707"/>
                    <a:pt x="5942" y="74101"/>
                  </a:cubicBezTo>
                  <a:cubicBezTo>
                    <a:pt x="5407" y="69283"/>
                    <a:pt x="4265" y="64359"/>
                    <a:pt x="2909" y="59399"/>
                  </a:cubicBezTo>
                  <a:cubicBezTo>
                    <a:pt x="33813" y="31439"/>
                    <a:pt x="71889" y="12134"/>
                    <a:pt x="1120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9" name="Google Shape;289;p15"/>
          <p:cNvGrpSpPr/>
          <p:nvPr/>
        </p:nvGrpSpPr>
        <p:grpSpPr>
          <a:xfrm>
            <a:off x="5104650" y="-144850"/>
            <a:ext cx="4800150" cy="1079075"/>
            <a:chOff x="3323550" y="585000"/>
            <a:chExt cx="4800150" cy="1079075"/>
          </a:xfrm>
        </p:grpSpPr>
        <p:sp>
          <p:nvSpPr>
            <p:cNvPr id="290" name="Google Shape;290;p15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5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5"/>
            <p:cNvSpPr/>
            <p:nvPr/>
          </p:nvSpPr>
          <p:spPr>
            <a:xfrm>
              <a:off x="4706350" y="585000"/>
              <a:ext cx="3416450" cy="927400"/>
            </a:xfrm>
            <a:custGeom>
              <a:avLst/>
              <a:gdLst/>
              <a:ahLst/>
              <a:cxnLst/>
              <a:rect l="l" t="t" r="r" b="b"/>
              <a:pathLst>
                <a:path w="136658" h="37096" extrusionOk="0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5"/>
            <p:cNvSpPr/>
            <p:nvPr/>
          </p:nvSpPr>
          <p:spPr>
            <a:xfrm>
              <a:off x="5372775" y="585000"/>
              <a:ext cx="2750925" cy="797600"/>
            </a:xfrm>
            <a:custGeom>
              <a:avLst/>
              <a:gdLst/>
              <a:ahLst/>
              <a:cxnLst/>
              <a:rect l="l" t="t" r="r" b="b"/>
              <a:pathLst>
                <a:path w="110037" h="31904" extrusionOk="0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4" name="Google Shape;294;p15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6"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16"/>
          <p:cNvGrpSpPr/>
          <p:nvPr/>
        </p:nvGrpSpPr>
        <p:grpSpPr>
          <a:xfrm flipH="1">
            <a:off x="6941363" y="2683360"/>
            <a:ext cx="4335037" cy="2653659"/>
            <a:chOff x="-1602350" y="2951375"/>
            <a:chExt cx="3381200" cy="2069775"/>
          </a:xfrm>
        </p:grpSpPr>
        <p:sp>
          <p:nvSpPr>
            <p:cNvPr id="297" name="Google Shape;297;p16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6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6"/>
            <p:cNvSpPr/>
            <p:nvPr/>
          </p:nvSpPr>
          <p:spPr>
            <a:xfrm>
              <a:off x="-1602350" y="3573650"/>
              <a:ext cx="3381200" cy="1447500"/>
            </a:xfrm>
            <a:custGeom>
              <a:avLst/>
              <a:gdLst/>
              <a:ahLst/>
              <a:cxnLst/>
              <a:rect l="l" t="t" r="r" b="b"/>
              <a:pathLst>
                <a:path w="135248" h="57900" extrusionOk="0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0" name="Google Shape;300;p16"/>
          <p:cNvGrpSpPr/>
          <p:nvPr/>
        </p:nvGrpSpPr>
        <p:grpSpPr>
          <a:xfrm flipH="1">
            <a:off x="-992728" y="-144850"/>
            <a:ext cx="4800150" cy="1079075"/>
            <a:chOff x="3323550" y="585000"/>
            <a:chExt cx="4800150" cy="1079075"/>
          </a:xfrm>
        </p:grpSpPr>
        <p:sp>
          <p:nvSpPr>
            <p:cNvPr id="301" name="Google Shape;301;p16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6"/>
            <p:cNvSpPr/>
            <p:nvPr/>
          </p:nvSpPr>
          <p:spPr>
            <a:xfrm>
              <a:off x="3323550" y="585000"/>
              <a:ext cx="4768025" cy="1079075"/>
            </a:xfrm>
            <a:custGeom>
              <a:avLst/>
              <a:gdLst/>
              <a:ahLst/>
              <a:cxnLst/>
              <a:rect l="l" t="t" r="r" b="b"/>
              <a:pathLst>
                <a:path w="190721" h="43163" extrusionOk="0">
                  <a:moveTo>
                    <a:pt x="174787" y="7316"/>
                  </a:moveTo>
                  <a:cubicBezTo>
                    <a:pt x="170719" y="4176"/>
                    <a:pt x="166205" y="1839"/>
                    <a:pt x="161423" y="1"/>
                  </a:cubicBezTo>
                  <a:lnTo>
                    <a:pt x="1" y="1"/>
                  </a:lnTo>
                  <a:cubicBezTo>
                    <a:pt x="6531" y="268"/>
                    <a:pt x="13044" y="714"/>
                    <a:pt x="19538" y="1339"/>
                  </a:cubicBezTo>
                  <a:cubicBezTo>
                    <a:pt x="35846" y="2891"/>
                    <a:pt x="52012" y="5425"/>
                    <a:pt x="68035" y="8726"/>
                  </a:cubicBezTo>
                  <a:cubicBezTo>
                    <a:pt x="107271" y="16773"/>
                    <a:pt x="145650" y="29370"/>
                    <a:pt x="183298" y="43162"/>
                  </a:cubicBezTo>
                  <a:cubicBezTo>
                    <a:pt x="190721" y="31671"/>
                    <a:pt x="185600" y="15720"/>
                    <a:pt x="174787" y="73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6"/>
            <p:cNvSpPr/>
            <p:nvPr/>
          </p:nvSpPr>
          <p:spPr>
            <a:xfrm>
              <a:off x="4706350" y="585000"/>
              <a:ext cx="3416450" cy="927400"/>
            </a:xfrm>
            <a:custGeom>
              <a:avLst/>
              <a:gdLst/>
              <a:ahLst/>
              <a:cxnLst/>
              <a:rect l="l" t="t" r="r" b="b"/>
              <a:pathLst>
                <a:path w="136658" h="37096" extrusionOk="0">
                  <a:moveTo>
                    <a:pt x="120724" y="1250"/>
                  </a:moveTo>
                  <a:cubicBezTo>
                    <a:pt x="120153" y="822"/>
                    <a:pt x="119582" y="393"/>
                    <a:pt x="118993" y="1"/>
                  </a:cubicBezTo>
                  <a:lnTo>
                    <a:pt x="1" y="1"/>
                  </a:lnTo>
                  <a:cubicBezTo>
                    <a:pt x="4676" y="822"/>
                    <a:pt x="9333" y="1714"/>
                    <a:pt x="13972" y="2659"/>
                  </a:cubicBezTo>
                  <a:cubicBezTo>
                    <a:pt x="53208" y="10724"/>
                    <a:pt x="91587" y="23321"/>
                    <a:pt x="129235" y="37096"/>
                  </a:cubicBezTo>
                  <a:cubicBezTo>
                    <a:pt x="136658" y="25605"/>
                    <a:pt x="131537" y="9654"/>
                    <a:pt x="120724" y="125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6"/>
            <p:cNvSpPr/>
            <p:nvPr/>
          </p:nvSpPr>
          <p:spPr>
            <a:xfrm>
              <a:off x="5372775" y="585000"/>
              <a:ext cx="2750925" cy="797600"/>
            </a:xfrm>
            <a:custGeom>
              <a:avLst/>
              <a:gdLst/>
              <a:ahLst/>
              <a:cxnLst/>
              <a:rect l="l" t="t" r="r" b="b"/>
              <a:pathLst>
                <a:path w="110037" h="31904" extrusionOk="0">
                  <a:moveTo>
                    <a:pt x="1" y="1"/>
                  </a:moveTo>
                  <a:cubicBezTo>
                    <a:pt x="35204" y="8030"/>
                    <a:pt x="69730" y="19485"/>
                    <a:pt x="103649" y="31903"/>
                  </a:cubicBezTo>
                  <a:cubicBezTo>
                    <a:pt x="110036" y="22019"/>
                    <a:pt x="107128" y="8833"/>
                    <a:pt x="993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16"/>
          <p:cNvSpPr txBox="1">
            <a:spLocks noGrp="1"/>
          </p:cNvSpPr>
          <p:nvPr>
            <p:ph type="subTitle" idx="1"/>
          </p:nvPr>
        </p:nvSpPr>
        <p:spPr>
          <a:xfrm>
            <a:off x="1874751" y="33282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6" name="Google Shape;306;p16"/>
          <p:cNvSpPr txBox="1">
            <a:spLocks noGrp="1"/>
          </p:cNvSpPr>
          <p:nvPr>
            <p:ph type="subTitle" idx="2"/>
          </p:nvPr>
        </p:nvSpPr>
        <p:spPr>
          <a:xfrm>
            <a:off x="1874750" y="3798000"/>
            <a:ext cx="2190300" cy="52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16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6"/>
          <p:cNvSpPr txBox="1">
            <a:spLocks noGrp="1"/>
          </p:cNvSpPr>
          <p:nvPr>
            <p:ph type="subTitle" idx="3"/>
          </p:nvPr>
        </p:nvSpPr>
        <p:spPr>
          <a:xfrm>
            <a:off x="6004276" y="33282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9" name="Google Shape;309;p16"/>
          <p:cNvSpPr txBox="1">
            <a:spLocks noGrp="1"/>
          </p:cNvSpPr>
          <p:nvPr>
            <p:ph type="subTitle" idx="4"/>
          </p:nvPr>
        </p:nvSpPr>
        <p:spPr>
          <a:xfrm>
            <a:off x="6004275" y="3798000"/>
            <a:ext cx="2190300" cy="52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6"/>
          <p:cNvSpPr txBox="1">
            <a:spLocks noGrp="1"/>
          </p:cNvSpPr>
          <p:nvPr>
            <p:ph type="subTitle" idx="5"/>
          </p:nvPr>
        </p:nvSpPr>
        <p:spPr>
          <a:xfrm>
            <a:off x="1874751" y="15194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1" name="Google Shape;311;p16"/>
          <p:cNvSpPr txBox="1">
            <a:spLocks noGrp="1"/>
          </p:cNvSpPr>
          <p:nvPr>
            <p:ph type="subTitle" idx="6"/>
          </p:nvPr>
        </p:nvSpPr>
        <p:spPr>
          <a:xfrm>
            <a:off x="1874750" y="1989200"/>
            <a:ext cx="2190300" cy="52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6"/>
          <p:cNvSpPr txBox="1">
            <a:spLocks noGrp="1"/>
          </p:cNvSpPr>
          <p:nvPr>
            <p:ph type="subTitle" idx="7"/>
          </p:nvPr>
        </p:nvSpPr>
        <p:spPr>
          <a:xfrm>
            <a:off x="6004276" y="15194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13" name="Google Shape;313;p16"/>
          <p:cNvSpPr txBox="1">
            <a:spLocks noGrp="1"/>
          </p:cNvSpPr>
          <p:nvPr>
            <p:ph type="subTitle" idx="8"/>
          </p:nvPr>
        </p:nvSpPr>
        <p:spPr>
          <a:xfrm>
            <a:off x="6004275" y="1989200"/>
            <a:ext cx="2190300" cy="52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CUSTOM_4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19"/>
          <p:cNvGrpSpPr/>
          <p:nvPr/>
        </p:nvGrpSpPr>
        <p:grpSpPr>
          <a:xfrm>
            <a:off x="-394167" y="-37506"/>
            <a:ext cx="3694000" cy="945309"/>
            <a:chOff x="-305650" y="585000"/>
            <a:chExt cx="2876275" cy="736050"/>
          </a:xfrm>
        </p:grpSpPr>
        <p:sp>
          <p:nvSpPr>
            <p:cNvPr id="341" name="Google Shape;341;p19"/>
            <p:cNvSpPr/>
            <p:nvPr/>
          </p:nvSpPr>
          <p:spPr>
            <a:xfrm>
              <a:off x="-305650" y="585000"/>
              <a:ext cx="2876275" cy="736050"/>
            </a:xfrm>
            <a:custGeom>
              <a:avLst/>
              <a:gdLst/>
              <a:ahLst/>
              <a:cxnLst/>
              <a:rect l="l" t="t" r="r" b="b"/>
              <a:pathLst>
                <a:path w="115051" h="29442" extrusionOk="0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19"/>
            <p:cNvSpPr/>
            <p:nvPr/>
          </p:nvSpPr>
          <p:spPr>
            <a:xfrm>
              <a:off x="-305650" y="585000"/>
              <a:ext cx="2876275" cy="736050"/>
            </a:xfrm>
            <a:custGeom>
              <a:avLst/>
              <a:gdLst/>
              <a:ahLst/>
              <a:cxnLst/>
              <a:rect l="l" t="t" r="r" b="b"/>
              <a:pathLst>
                <a:path w="115051" h="29442" extrusionOk="0">
                  <a:moveTo>
                    <a:pt x="9118" y="1"/>
                  </a:moveTo>
                  <a:cubicBezTo>
                    <a:pt x="7298" y="10599"/>
                    <a:pt x="5282" y="21109"/>
                    <a:pt x="1" y="29441"/>
                  </a:cubicBezTo>
                  <a:cubicBezTo>
                    <a:pt x="35329" y="10724"/>
                    <a:pt x="74976" y="1749"/>
                    <a:pt x="1150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19"/>
            <p:cNvSpPr/>
            <p:nvPr/>
          </p:nvSpPr>
          <p:spPr>
            <a:xfrm>
              <a:off x="-274425" y="585000"/>
              <a:ext cx="1645125" cy="584375"/>
            </a:xfrm>
            <a:custGeom>
              <a:avLst/>
              <a:gdLst/>
              <a:ahLst/>
              <a:cxnLst/>
              <a:rect l="l" t="t" r="r" b="b"/>
              <a:pathLst>
                <a:path w="65805" h="23375" extrusionOk="0">
                  <a:moveTo>
                    <a:pt x="8030" y="1"/>
                  </a:moveTo>
                  <a:cubicBezTo>
                    <a:pt x="6406" y="8476"/>
                    <a:pt x="4265" y="16648"/>
                    <a:pt x="1" y="23375"/>
                  </a:cubicBezTo>
                  <a:cubicBezTo>
                    <a:pt x="20716" y="12401"/>
                    <a:pt x="42912" y="4783"/>
                    <a:pt x="658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19"/>
            <p:cNvSpPr/>
            <p:nvPr/>
          </p:nvSpPr>
          <p:spPr>
            <a:xfrm>
              <a:off x="-247650" y="585000"/>
              <a:ext cx="1126350" cy="454575"/>
            </a:xfrm>
            <a:custGeom>
              <a:avLst/>
              <a:gdLst/>
              <a:ahLst/>
              <a:cxnLst/>
              <a:rect l="l" t="t" r="r" b="b"/>
              <a:pathLst>
                <a:path w="45054" h="18183" extrusionOk="0">
                  <a:moveTo>
                    <a:pt x="6941" y="1"/>
                  </a:moveTo>
                  <a:cubicBezTo>
                    <a:pt x="5425" y="6585"/>
                    <a:pt x="3390" y="12847"/>
                    <a:pt x="0" y="18182"/>
                  </a:cubicBezTo>
                  <a:cubicBezTo>
                    <a:pt x="14382" y="10564"/>
                    <a:pt x="29494" y="4551"/>
                    <a:pt x="450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19"/>
          <p:cNvGrpSpPr/>
          <p:nvPr/>
        </p:nvGrpSpPr>
        <p:grpSpPr>
          <a:xfrm flipH="1">
            <a:off x="7246159" y="2683360"/>
            <a:ext cx="4335037" cy="2653659"/>
            <a:chOff x="-1602350" y="2951375"/>
            <a:chExt cx="3381200" cy="2069775"/>
          </a:xfrm>
        </p:grpSpPr>
        <p:sp>
          <p:nvSpPr>
            <p:cNvPr id="346" name="Google Shape;346;p19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0708" y="35454"/>
                    <a:pt x="69712" y="61397"/>
                    <a:pt x="112070" y="790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19"/>
            <p:cNvSpPr/>
            <p:nvPr/>
          </p:nvSpPr>
          <p:spPr>
            <a:xfrm>
              <a:off x="-1359700" y="2951375"/>
              <a:ext cx="2801775" cy="1975225"/>
            </a:xfrm>
            <a:custGeom>
              <a:avLst/>
              <a:gdLst/>
              <a:ahLst/>
              <a:cxnLst/>
              <a:rect l="l" t="t" r="r" b="b"/>
              <a:pathLst>
                <a:path w="112071" h="79009" extrusionOk="0">
                  <a:moveTo>
                    <a:pt x="112070" y="79008"/>
                  </a:moveTo>
                  <a:lnTo>
                    <a:pt x="112070" y="79008"/>
                  </a:lnTo>
                  <a:cubicBezTo>
                    <a:pt x="71318" y="68963"/>
                    <a:pt x="32314" y="51620"/>
                    <a:pt x="1" y="25266"/>
                  </a:cubicBezTo>
                  <a:cubicBezTo>
                    <a:pt x="1892" y="16612"/>
                    <a:pt x="3230" y="8048"/>
                    <a:pt x="1892" y="1"/>
                  </a:cubicBezTo>
                  <a:cubicBezTo>
                    <a:pt x="3230" y="1642"/>
                    <a:pt x="4586" y="3284"/>
                    <a:pt x="5960" y="4890"/>
                  </a:cubicBezTo>
                  <a:cubicBezTo>
                    <a:pt x="5407" y="9707"/>
                    <a:pt x="4283" y="14632"/>
                    <a:pt x="2909" y="19592"/>
                  </a:cubicBezTo>
                  <a:cubicBezTo>
                    <a:pt x="33812" y="47569"/>
                    <a:pt x="71907" y="66875"/>
                    <a:pt x="112070" y="7900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19"/>
            <p:cNvSpPr/>
            <p:nvPr/>
          </p:nvSpPr>
          <p:spPr>
            <a:xfrm>
              <a:off x="-1602350" y="3573650"/>
              <a:ext cx="3381200" cy="1447500"/>
            </a:xfrm>
            <a:custGeom>
              <a:avLst/>
              <a:gdLst/>
              <a:ahLst/>
              <a:cxnLst/>
              <a:rect l="l" t="t" r="r" b="b"/>
              <a:pathLst>
                <a:path w="135248" h="57900" extrusionOk="0">
                  <a:moveTo>
                    <a:pt x="3908" y="57900"/>
                  </a:moveTo>
                  <a:lnTo>
                    <a:pt x="135248" y="57900"/>
                  </a:lnTo>
                  <a:cubicBezTo>
                    <a:pt x="86127" y="49817"/>
                    <a:pt x="38291" y="31600"/>
                    <a:pt x="0" y="0"/>
                  </a:cubicBezTo>
                  <a:cubicBezTo>
                    <a:pt x="6531" y="17218"/>
                    <a:pt x="339" y="39629"/>
                    <a:pt x="3908" y="579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9" name="Google Shape;349;p19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19"/>
          <p:cNvSpPr txBox="1">
            <a:spLocks noGrp="1"/>
          </p:cNvSpPr>
          <p:nvPr>
            <p:ph type="subTitle" idx="1"/>
          </p:nvPr>
        </p:nvSpPr>
        <p:spPr>
          <a:xfrm>
            <a:off x="971238" y="1761900"/>
            <a:ext cx="2971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1" name="Google Shape;351;p19"/>
          <p:cNvSpPr txBox="1">
            <a:spLocks noGrp="1"/>
          </p:cNvSpPr>
          <p:nvPr>
            <p:ph type="subTitle" idx="2"/>
          </p:nvPr>
        </p:nvSpPr>
        <p:spPr>
          <a:xfrm>
            <a:off x="971263" y="2231700"/>
            <a:ext cx="29718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subTitle" idx="3"/>
          </p:nvPr>
        </p:nvSpPr>
        <p:spPr>
          <a:xfrm>
            <a:off x="5196288" y="1761900"/>
            <a:ext cx="29718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2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Bebas Neue"/>
              <a:buNone/>
              <a:defRPr sz="20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53" name="Google Shape;353;p19"/>
          <p:cNvSpPr txBox="1">
            <a:spLocks noGrp="1"/>
          </p:cNvSpPr>
          <p:nvPr>
            <p:ph type="subTitle" idx="4"/>
          </p:nvPr>
        </p:nvSpPr>
        <p:spPr>
          <a:xfrm>
            <a:off x="5196313" y="2231700"/>
            <a:ext cx="2971800" cy="220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9" name="Google Shape;529;p24"/>
          <p:cNvGrpSpPr/>
          <p:nvPr/>
        </p:nvGrpSpPr>
        <p:grpSpPr>
          <a:xfrm>
            <a:off x="-874307" y="-3096782"/>
            <a:ext cx="10943120" cy="7654833"/>
            <a:chOff x="-4219997" y="-1378766"/>
            <a:chExt cx="6355628" cy="4445832"/>
          </a:xfrm>
        </p:grpSpPr>
        <p:sp>
          <p:nvSpPr>
            <p:cNvPr id="530" name="Google Shape;530;p2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012" y="11366"/>
                    <a:pt x="18190" y="4595"/>
                    <a:pt x="292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-3870843" y="480632"/>
              <a:ext cx="2084659" cy="1469754"/>
            </a:xfrm>
            <a:custGeom>
              <a:avLst/>
              <a:gdLst/>
              <a:ahLst/>
              <a:cxnLst/>
              <a:rect l="l" t="t" r="r" b="b"/>
              <a:pathLst>
                <a:path w="29244" h="20618" extrusionOk="0">
                  <a:moveTo>
                    <a:pt x="29244" y="1"/>
                  </a:moveTo>
                  <a:lnTo>
                    <a:pt x="29244" y="1"/>
                  </a:lnTo>
                  <a:cubicBezTo>
                    <a:pt x="18610" y="2624"/>
                    <a:pt x="8431" y="7147"/>
                    <a:pt x="0" y="14025"/>
                  </a:cubicBezTo>
                  <a:cubicBezTo>
                    <a:pt x="491" y="16282"/>
                    <a:pt x="839" y="18521"/>
                    <a:pt x="491" y="20617"/>
                  </a:cubicBezTo>
                  <a:cubicBezTo>
                    <a:pt x="839" y="20189"/>
                    <a:pt x="1196" y="19761"/>
                    <a:pt x="1553" y="19342"/>
                  </a:cubicBezTo>
                  <a:cubicBezTo>
                    <a:pt x="1410" y="18084"/>
                    <a:pt x="1116" y="16799"/>
                    <a:pt x="759" y="15505"/>
                  </a:cubicBezTo>
                  <a:cubicBezTo>
                    <a:pt x="8823" y="8208"/>
                    <a:pt x="18761" y="3168"/>
                    <a:pt x="29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-4219997" y="940420"/>
              <a:ext cx="1563209" cy="2126645"/>
            </a:xfrm>
            <a:custGeom>
              <a:avLst/>
              <a:gdLst/>
              <a:ahLst/>
              <a:cxnLst/>
              <a:rect l="l" t="t" r="r" b="b"/>
              <a:pathLst>
                <a:path w="21929" h="29833" extrusionOk="0">
                  <a:moveTo>
                    <a:pt x="21929" y="1"/>
                  </a:moveTo>
                  <a:lnTo>
                    <a:pt x="21929" y="1"/>
                  </a:lnTo>
                  <a:cubicBezTo>
                    <a:pt x="13034" y="6397"/>
                    <a:pt x="5264" y="14381"/>
                    <a:pt x="1" y="23900"/>
                  </a:cubicBezTo>
                  <a:cubicBezTo>
                    <a:pt x="1294" y="25809"/>
                    <a:pt x="2445" y="27754"/>
                    <a:pt x="2900" y="29832"/>
                  </a:cubicBezTo>
                  <a:cubicBezTo>
                    <a:pt x="6442" y="18449"/>
                    <a:pt x="13373" y="8386"/>
                    <a:pt x="219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-575409" y="336279"/>
              <a:ext cx="2711040" cy="646840"/>
            </a:xfrm>
            <a:custGeom>
              <a:avLst/>
              <a:gdLst/>
              <a:ahLst/>
              <a:cxnLst/>
              <a:rect l="l" t="t" r="r" b="b"/>
              <a:pathLst>
                <a:path w="38031" h="9074" extrusionOk="0">
                  <a:moveTo>
                    <a:pt x="0" y="1"/>
                  </a:moveTo>
                  <a:cubicBezTo>
                    <a:pt x="12633" y="1508"/>
                    <a:pt x="24988" y="5050"/>
                    <a:pt x="37085" y="9073"/>
                  </a:cubicBezTo>
                  <a:cubicBezTo>
                    <a:pt x="37817" y="7869"/>
                    <a:pt x="38031" y="6504"/>
                    <a:pt x="37843" y="5157"/>
                  </a:cubicBezTo>
                  <a:lnTo>
                    <a:pt x="37843" y="5157"/>
                  </a:lnTo>
                  <a:cubicBezTo>
                    <a:pt x="37843" y="5175"/>
                    <a:pt x="37834" y="5184"/>
                    <a:pt x="37826" y="5193"/>
                  </a:cubicBezTo>
                  <a:cubicBezTo>
                    <a:pt x="25381" y="2445"/>
                    <a:pt x="12722" y="188"/>
                    <a:pt x="0" y="1"/>
                  </a:cubicBezTo>
                  <a:close/>
                </a:path>
              </a:pathLst>
            </a:custGeom>
            <a:solidFill>
              <a:srgbClr val="1D40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rgbClr val="FF45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-4057824" y="-623217"/>
              <a:ext cx="6135571" cy="2110606"/>
            </a:xfrm>
            <a:custGeom>
              <a:avLst/>
              <a:gdLst/>
              <a:ahLst/>
              <a:cxnLst/>
              <a:rect l="l" t="t" r="r" b="b"/>
              <a:pathLst>
                <a:path w="86071" h="29608" extrusionOk="0">
                  <a:moveTo>
                    <a:pt x="23688" y="0"/>
                  </a:moveTo>
                  <a:cubicBezTo>
                    <a:pt x="19653" y="0"/>
                    <a:pt x="15625" y="595"/>
                    <a:pt x="11937" y="2185"/>
                  </a:cubicBezTo>
                  <a:cubicBezTo>
                    <a:pt x="6950" y="4335"/>
                    <a:pt x="2659" y="8510"/>
                    <a:pt x="1276" y="13764"/>
                  </a:cubicBezTo>
                  <a:cubicBezTo>
                    <a:pt x="1" y="18653"/>
                    <a:pt x="1883" y="24880"/>
                    <a:pt x="90" y="29608"/>
                  </a:cubicBezTo>
                  <a:cubicBezTo>
                    <a:pt x="11464" y="20223"/>
                    <a:pt x="26059" y="15361"/>
                    <a:pt x="40716" y="13773"/>
                  </a:cubicBezTo>
                  <a:cubicBezTo>
                    <a:pt x="44968" y="13312"/>
                    <a:pt x="49233" y="13111"/>
                    <a:pt x="53503" y="13111"/>
                  </a:cubicBezTo>
                  <a:cubicBezTo>
                    <a:pt x="63954" y="13111"/>
                    <a:pt x="74428" y="14315"/>
                    <a:pt x="84777" y="15860"/>
                  </a:cubicBezTo>
                  <a:cubicBezTo>
                    <a:pt x="86071" y="12533"/>
                    <a:pt x="83921" y="8724"/>
                    <a:pt x="80718" y="7145"/>
                  </a:cubicBezTo>
                  <a:cubicBezTo>
                    <a:pt x="77507" y="5575"/>
                    <a:pt x="73778" y="5637"/>
                    <a:pt x="70200" y="5601"/>
                  </a:cubicBezTo>
                  <a:cubicBezTo>
                    <a:pt x="61404" y="5521"/>
                    <a:pt x="52617" y="4656"/>
                    <a:pt x="43981" y="3023"/>
                  </a:cubicBezTo>
                  <a:cubicBezTo>
                    <a:pt x="38647" y="2015"/>
                    <a:pt x="33348" y="713"/>
                    <a:pt x="27941" y="204"/>
                  </a:cubicBezTo>
                  <a:cubicBezTo>
                    <a:pt x="26533" y="74"/>
                    <a:pt x="25110" y="0"/>
                    <a:pt x="236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-4057824" y="-738057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0"/>
                  </a:cubicBezTo>
                  <a:cubicBezTo>
                    <a:pt x="1" y="18658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69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1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3"/>
                    <a:pt x="70200" y="5598"/>
                  </a:cubicBezTo>
                  <a:cubicBezTo>
                    <a:pt x="61404" y="5517"/>
                    <a:pt x="52617" y="4661"/>
                    <a:pt x="43981" y="3028"/>
                  </a:cubicBezTo>
                  <a:cubicBezTo>
                    <a:pt x="38647" y="2011"/>
                    <a:pt x="33348" y="709"/>
                    <a:pt x="27941" y="209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4"/>
            <p:cNvSpPr/>
            <p:nvPr/>
          </p:nvSpPr>
          <p:spPr>
            <a:xfrm>
              <a:off x="-4057824" y="-836644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2" y="0"/>
                  </a:moveTo>
                  <a:cubicBezTo>
                    <a:pt x="19629" y="0"/>
                    <a:pt x="15613" y="596"/>
                    <a:pt x="11937" y="2181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49"/>
                    <a:pt x="1883" y="24876"/>
                    <a:pt x="90" y="29604"/>
                  </a:cubicBezTo>
                  <a:cubicBezTo>
                    <a:pt x="11464" y="20219"/>
                    <a:pt x="26059" y="15357"/>
                    <a:pt x="40716" y="13770"/>
                  </a:cubicBezTo>
                  <a:cubicBezTo>
                    <a:pt x="44968" y="13309"/>
                    <a:pt x="49233" y="13108"/>
                    <a:pt x="53503" y="13108"/>
                  </a:cubicBezTo>
                  <a:cubicBezTo>
                    <a:pt x="63954" y="13108"/>
                    <a:pt x="74428" y="14312"/>
                    <a:pt x="84777" y="15857"/>
                  </a:cubicBezTo>
                  <a:cubicBezTo>
                    <a:pt x="86071" y="12529"/>
                    <a:pt x="83921" y="8720"/>
                    <a:pt x="80718" y="7141"/>
                  </a:cubicBezTo>
                  <a:cubicBezTo>
                    <a:pt x="77507" y="5571"/>
                    <a:pt x="73778" y="5634"/>
                    <a:pt x="70200" y="5598"/>
                  </a:cubicBezTo>
                  <a:cubicBezTo>
                    <a:pt x="61404" y="5518"/>
                    <a:pt x="52617" y="4661"/>
                    <a:pt x="43981" y="3020"/>
                  </a:cubicBezTo>
                  <a:cubicBezTo>
                    <a:pt x="38647" y="2012"/>
                    <a:pt x="33348" y="709"/>
                    <a:pt x="27941" y="210"/>
                  </a:cubicBezTo>
                  <a:cubicBezTo>
                    <a:pt x="26521" y="76"/>
                    <a:pt x="25086" y="0"/>
                    <a:pt x="2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4"/>
            <p:cNvSpPr/>
            <p:nvPr/>
          </p:nvSpPr>
          <p:spPr>
            <a:xfrm>
              <a:off x="-4057824" y="-951769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0"/>
                  </a:cubicBezTo>
                  <a:cubicBezTo>
                    <a:pt x="6950" y="4340"/>
                    <a:pt x="2659" y="8506"/>
                    <a:pt x="1276" y="13761"/>
                  </a:cubicBezTo>
                  <a:cubicBezTo>
                    <a:pt x="1" y="18659"/>
                    <a:pt x="1883" y="24876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09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0"/>
                  </a:cubicBezTo>
                  <a:cubicBezTo>
                    <a:pt x="77507" y="5571"/>
                    <a:pt x="73778" y="5634"/>
                    <a:pt x="70200" y="5607"/>
                  </a:cubicBezTo>
                  <a:cubicBezTo>
                    <a:pt x="61404" y="5527"/>
                    <a:pt x="52617" y="4661"/>
                    <a:pt x="43981" y="3029"/>
                  </a:cubicBezTo>
                  <a:cubicBezTo>
                    <a:pt x="38647" y="2021"/>
                    <a:pt x="33348" y="718"/>
                    <a:pt x="27941" y="210"/>
                  </a:cubicBezTo>
                  <a:cubicBezTo>
                    <a:pt x="26522" y="76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-4057824" y="-1050356"/>
              <a:ext cx="6135571" cy="2110392"/>
            </a:xfrm>
            <a:custGeom>
              <a:avLst/>
              <a:gdLst/>
              <a:ahLst/>
              <a:cxnLst/>
              <a:rect l="l" t="t" r="r" b="b"/>
              <a:pathLst>
                <a:path w="86071" h="29605" extrusionOk="0">
                  <a:moveTo>
                    <a:pt x="23657" y="1"/>
                  </a:moveTo>
                  <a:cubicBezTo>
                    <a:pt x="19632" y="1"/>
                    <a:pt x="15615" y="598"/>
                    <a:pt x="11937" y="2191"/>
                  </a:cubicBezTo>
                  <a:cubicBezTo>
                    <a:pt x="6950" y="4341"/>
                    <a:pt x="2659" y="8507"/>
                    <a:pt x="1276" y="13761"/>
                  </a:cubicBezTo>
                  <a:cubicBezTo>
                    <a:pt x="1" y="18659"/>
                    <a:pt x="1883" y="24877"/>
                    <a:pt x="90" y="29605"/>
                  </a:cubicBezTo>
                  <a:cubicBezTo>
                    <a:pt x="11464" y="20220"/>
                    <a:pt x="26059" y="15358"/>
                    <a:pt x="40716" y="13770"/>
                  </a:cubicBezTo>
                  <a:cubicBezTo>
                    <a:pt x="44965" y="13310"/>
                    <a:pt x="49229" y="13109"/>
                    <a:pt x="53496" y="13109"/>
                  </a:cubicBezTo>
                  <a:cubicBezTo>
                    <a:pt x="63949" y="13109"/>
                    <a:pt x="74426" y="14314"/>
                    <a:pt x="84777" y="15866"/>
                  </a:cubicBezTo>
                  <a:cubicBezTo>
                    <a:pt x="86071" y="12530"/>
                    <a:pt x="83921" y="8721"/>
                    <a:pt x="80718" y="7151"/>
                  </a:cubicBezTo>
                  <a:cubicBezTo>
                    <a:pt x="77507" y="5572"/>
                    <a:pt x="73778" y="5634"/>
                    <a:pt x="70200" y="5607"/>
                  </a:cubicBezTo>
                  <a:cubicBezTo>
                    <a:pt x="61404" y="5527"/>
                    <a:pt x="52617" y="4662"/>
                    <a:pt x="43981" y="3029"/>
                  </a:cubicBezTo>
                  <a:cubicBezTo>
                    <a:pt x="38647" y="2021"/>
                    <a:pt x="33348" y="710"/>
                    <a:pt x="27941" y="210"/>
                  </a:cubicBezTo>
                  <a:cubicBezTo>
                    <a:pt x="26522" y="77"/>
                    <a:pt x="25089" y="1"/>
                    <a:pt x="236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-4057824" y="-1165339"/>
              <a:ext cx="6135571" cy="2110963"/>
            </a:xfrm>
            <a:custGeom>
              <a:avLst/>
              <a:gdLst/>
              <a:ahLst/>
              <a:cxnLst/>
              <a:rect l="l" t="t" r="r" b="b"/>
              <a:pathLst>
                <a:path w="86071" h="29613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8"/>
                  </a:cubicBezTo>
                  <a:cubicBezTo>
                    <a:pt x="1" y="18657"/>
                    <a:pt x="1883" y="24884"/>
                    <a:pt x="90" y="29612"/>
                  </a:cubicBezTo>
                  <a:cubicBezTo>
                    <a:pt x="11464" y="20227"/>
                    <a:pt x="26059" y="15356"/>
                    <a:pt x="40716" y="13768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8"/>
                    <a:pt x="83921" y="8719"/>
                    <a:pt x="80718" y="7149"/>
                  </a:cubicBezTo>
                  <a:cubicBezTo>
                    <a:pt x="77507" y="5570"/>
                    <a:pt x="73778" y="5632"/>
                    <a:pt x="70200" y="5606"/>
                  </a:cubicBezTo>
                  <a:cubicBezTo>
                    <a:pt x="61404" y="5525"/>
                    <a:pt x="52617" y="4660"/>
                    <a:pt x="43981" y="3027"/>
                  </a:cubicBezTo>
                  <a:cubicBezTo>
                    <a:pt x="38647" y="2019"/>
                    <a:pt x="33348" y="717"/>
                    <a:pt x="27941" y="208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-4057824" y="-1263926"/>
              <a:ext cx="6135571" cy="2110321"/>
            </a:xfrm>
            <a:custGeom>
              <a:avLst/>
              <a:gdLst/>
              <a:ahLst/>
              <a:cxnLst/>
              <a:rect l="l" t="t" r="r" b="b"/>
              <a:pathLst>
                <a:path w="86071" h="29604" extrusionOk="0">
                  <a:moveTo>
                    <a:pt x="23678" y="1"/>
                  </a:moveTo>
                  <a:cubicBezTo>
                    <a:pt x="19646" y="1"/>
                    <a:pt x="15621" y="601"/>
                    <a:pt x="11937" y="2189"/>
                  </a:cubicBezTo>
                  <a:cubicBezTo>
                    <a:pt x="6950" y="4339"/>
                    <a:pt x="2659" y="8514"/>
                    <a:pt x="1276" y="13760"/>
                  </a:cubicBezTo>
                  <a:cubicBezTo>
                    <a:pt x="1" y="18657"/>
                    <a:pt x="1883" y="24884"/>
                    <a:pt x="90" y="29603"/>
                  </a:cubicBezTo>
                  <a:cubicBezTo>
                    <a:pt x="11464" y="20218"/>
                    <a:pt x="26059" y="15357"/>
                    <a:pt x="40716" y="13769"/>
                  </a:cubicBezTo>
                  <a:cubicBezTo>
                    <a:pt x="44965" y="13308"/>
                    <a:pt x="49229" y="13107"/>
                    <a:pt x="53496" y="13107"/>
                  </a:cubicBezTo>
                  <a:cubicBezTo>
                    <a:pt x="63949" y="13107"/>
                    <a:pt x="74426" y="14313"/>
                    <a:pt x="84777" y="15865"/>
                  </a:cubicBezTo>
                  <a:cubicBezTo>
                    <a:pt x="86071" y="12529"/>
                    <a:pt x="83921" y="8719"/>
                    <a:pt x="80718" y="7149"/>
                  </a:cubicBezTo>
                  <a:cubicBezTo>
                    <a:pt x="77507" y="5570"/>
                    <a:pt x="73778" y="5633"/>
                    <a:pt x="70200" y="5606"/>
                  </a:cubicBezTo>
                  <a:cubicBezTo>
                    <a:pt x="61404" y="5526"/>
                    <a:pt x="52617" y="4660"/>
                    <a:pt x="43981" y="3028"/>
                  </a:cubicBezTo>
                  <a:cubicBezTo>
                    <a:pt x="38647" y="2020"/>
                    <a:pt x="33348" y="717"/>
                    <a:pt x="27941" y="209"/>
                  </a:cubicBezTo>
                  <a:cubicBezTo>
                    <a:pt x="26529" y="76"/>
                    <a:pt x="25103" y="1"/>
                    <a:pt x="2367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-4057824" y="-1378766"/>
              <a:ext cx="6135571" cy="2110678"/>
            </a:xfrm>
            <a:custGeom>
              <a:avLst/>
              <a:gdLst/>
              <a:ahLst/>
              <a:cxnLst/>
              <a:rect l="l" t="t" r="r" b="b"/>
              <a:pathLst>
                <a:path w="86071" h="29609" extrusionOk="0">
                  <a:moveTo>
                    <a:pt x="23688" y="1"/>
                  </a:moveTo>
                  <a:cubicBezTo>
                    <a:pt x="19653" y="1"/>
                    <a:pt x="15625" y="596"/>
                    <a:pt x="11937" y="2185"/>
                  </a:cubicBezTo>
                  <a:cubicBezTo>
                    <a:pt x="6950" y="4335"/>
                    <a:pt x="2659" y="8510"/>
                    <a:pt x="1276" y="13765"/>
                  </a:cubicBezTo>
                  <a:cubicBezTo>
                    <a:pt x="1" y="18654"/>
                    <a:pt x="1883" y="24880"/>
                    <a:pt x="90" y="29609"/>
                  </a:cubicBezTo>
                  <a:cubicBezTo>
                    <a:pt x="11464" y="20224"/>
                    <a:pt x="26059" y="15353"/>
                    <a:pt x="40716" y="13765"/>
                  </a:cubicBezTo>
                  <a:cubicBezTo>
                    <a:pt x="44965" y="13305"/>
                    <a:pt x="49229" y="13104"/>
                    <a:pt x="53496" y="13104"/>
                  </a:cubicBezTo>
                  <a:cubicBezTo>
                    <a:pt x="63949" y="13104"/>
                    <a:pt x="74426" y="14309"/>
                    <a:pt x="84777" y="15861"/>
                  </a:cubicBezTo>
                  <a:cubicBezTo>
                    <a:pt x="86071" y="12525"/>
                    <a:pt x="83921" y="8716"/>
                    <a:pt x="80718" y="7146"/>
                  </a:cubicBezTo>
                  <a:cubicBezTo>
                    <a:pt x="77507" y="5566"/>
                    <a:pt x="73778" y="5638"/>
                    <a:pt x="70200" y="5602"/>
                  </a:cubicBezTo>
                  <a:cubicBezTo>
                    <a:pt x="61404" y="5522"/>
                    <a:pt x="52617" y="4657"/>
                    <a:pt x="43981" y="3024"/>
                  </a:cubicBezTo>
                  <a:cubicBezTo>
                    <a:pt x="38647" y="2016"/>
                    <a:pt x="33348" y="713"/>
                    <a:pt x="27941" y="205"/>
                  </a:cubicBezTo>
                  <a:cubicBezTo>
                    <a:pt x="26533" y="75"/>
                    <a:pt x="25110" y="1"/>
                    <a:pt x="236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-351574" y="432300"/>
              <a:ext cx="108211" cy="103720"/>
            </a:xfrm>
            <a:custGeom>
              <a:avLst/>
              <a:gdLst/>
              <a:ahLst/>
              <a:cxnLst/>
              <a:rect l="l" t="t" r="r" b="b"/>
              <a:pathLst>
                <a:path w="1518" h="1455" extrusionOk="0">
                  <a:moveTo>
                    <a:pt x="1437" y="1"/>
                  </a:moveTo>
                  <a:lnTo>
                    <a:pt x="1437" y="1"/>
                  </a:lnTo>
                  <a:cubicBezTo>
                    <a:pt x="1258" y="144"/>
                    <a:pt x="1080" y="286"/>
                    <a:pt x="902" y="429"/>
                  </a:cubicBezTo>
                  <a:cubicBezTo>
                    <a:pt x="768" y="438"/>
                    <a:pt x="634" y="456"/>
                    <a:pt x="500" y="474"/>
                  </a:cubicBezTo>
                  <a:cubicBezTo>
                    <a:pt x="482" y="599"/>
                    <a:pt x="464" y="723"/>
                    <a:pt x="447" y="857"/>
                  </a:cubicBezTo>
                  <a:cubicBezTo>
                    <a:pt x="295" y="1018"/>
                    <a:pt x="143" y="1178"/>
                    <a:pt x="1" y="1339"/>
                  </a:cubicBezTo>
                  <a:cubicBezTo>
                    <a:pt x="152" y="1276"/>
                    <a:pt x="313" y="1223"/>
                    <a:pt x="473" y="1169"/>
                  </a:cubicBezTo>
                  <a:cubicBezTo>
                    <a:pt x="509" y="1259"/>
                    <a:pt x="545" y="1357"/>
                    <a:pt x="580" y="1455"/>
                  </a:cubicBezTo>
                  <a:cubicBezTo>
                    <a:pt x="705" y="1276"/>
                    <a:pt x="830" y="1107"/>
                    <a:pt x="955" y="938"/>
                  </a:cubicBezTo>
                  <a:cubicBezTo>
                    <a:pt x="1142" y="822"/>
                    <a:pt x="1330" y="714"/>
                    <a:pt x="1517" y="607"/>
                  </a:cubicBezTo>
                  <a:cubicBezTo>
                    <a:pt x="1419" y="554"/>
                    <a:pt x="1330" y="509"/>
                    <a:pt x="1232" y="465"/>
                  </a:cubicBezTo>
                  <a:cubicBezTo>
                    <a:pt x="1303" y="313"/>
                    <a:pt x="1374" y="152"/>
                    <a:pt x="14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-229463" y="448838"/>
              <a:ext cx="129810" cy="118404"/>
            </a:xfrm>
            <a:custGeom>
              <a:avLst/>
              <a:gdLst/>
              <a:ahLst/>
              <a:cxnLst/>
              <a:rect l="l" t="t" r="r" b="b"/>
              <a:pathLst>
                <a:path w="1821" h="1661" extrusionOk="0">
                  <a:moveTo>
                    <a:pt x="1704" y="1"/>
                  </a:moveTo>
                  <a:cubicBezTo>
                    <a:pt x="1490" y="161"/>
                    <a:pt x="1276" y="313"/>
                    <a:pt x="1071" y="474"/>
                  </a:cubicBezTo>
                  <a:cubicBezTo>
                    <a:pt x="910" y="482"/>
                    <a:pt x="750" y="482"/>
                    <a:pt x="589" y="491"/>
                  </a:cubicBezTo>
                  <a:cubicBezTo>
                    <a:pt x="571" y="643"/>
                    <a:pt x="553" y="795"/>
                    <a:pt x="527" y="946"/>
                  </a:cubicBezTo>
                  <a:cubicBezTo>
                    <a:pt x="357" y="1125"/>
                    <a:pt x="179" y="1303"/>
                    <a:pt x="0" y="1473"/>
                  </a:cubicBezTo>
                  <a:cubicBezTo>
                    <a:pt x="188" y="1419"/>
                    <a:pt x="375" y="1366"/>
                    <a:pt x="571" y="1312"/>
                  </a:cubicBezTo>
                  <a:cubicBezTo>
                    <a:pt x="616" y="1428"/>
                    <a:pt x="669" y="1544"/>
                    <a:pt x="714" y="1660"/>
                  </a:cubicBezTo>
                  <a:cubicBezTo>
                    <a:pt x="866" y="1464"/>
                    <a:pt x="1008" y="1268"/>
                    <a:pt x="1151" y="1080"/>
                  </a:cubicBezTo>
                  <a:cubicBezTo>
                    <a:pt x="1374" y="964"/>
                    <a:pt x="1597" y="839"/>
                    <a:pt x="1820" y="723"/>
                  </a:cubicBezTo>
                  <a:cubicBezTo>
                    <a:pt x="1704" y="661"/>
                    <a:pt x="1588" y="598"/>
                    <a:pt x="1472" y="545"/>
                  </a:cubicBezTo>
                  <a:cubicBezTo>
                    <a:pt x="1553" y="358"/>
                    <a:pt x="1624" y="179"/>
                    <a:pt x="17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-78767" y="478778"/>
              <a:ext cx="159678" cy="137366"/>
            </a:xfrm>
            <a:custGeom>
              <a:avLst/>
              <a:gdLst/>
              <a:ahLst/>
              <a:cxnLst/>
              <a:rect l="l" t="t" r="r" b="b"/>
              <a:pathLst>
                <a:path w="2240" h="1927" extrusionOk="0">
                  <a:moveTo>
                    <a:pt x="2053" y="0"/>
                  </a:moveTo>
                  <a:cubicBezTo>
                    <a:pt x="1794" y="178"/>
                    <a:pt x="1535" y="348"/>
                    <a:pt x="1285" y="517"/>
                  </a:cubicBezTo>
                  <a:cubicBezTo>
                    <a:pt x="1080" y="517"/>
                    <a:pt x="875" y="517"/>
                    <a:pt x="679" y="509"/>
                  </a:cubicBezTo>
                  <a:cubicBezTo>
                    <a:pt x="661" y="687"/>
                    <a:pt x="643" y="865"/>
                    <a:pt x="625" y="1044"/>
                  </a:cubicBezTo>
                  <a:cubicBezTo>
                    <a:pt x="420" y="1249"/>
                    <a:pt x="206" y="1445"/>
                    <a:pt x="1" y="1641"/>
                  </a:cubicBezTo>
                  <a:cubicBezTo>
                    <a:pt x="224" y="1597"/>
                    <a:pt x="456" y="1543"/>
                    <a:pt x="697" y="1499"/>
                  </a:cubicBezTo>
                  <a:cubicBezTo>
                    <a:pt x="759" y="1641"/>
                    <a:pt x="821" y="1784"/>
                    <a:pt x="893" y="1927"/>
                  </a:cubicBezTo>
                  <a:cubicBezTo>
                    <a:pt x="1062" y="1704"/>
                    <a:pt x="1241" y="1481"/>
                    <a:pt x="1410" y="1258"/>
                  </a:cubicBezTo>
                  <a:cubicBezTo>
                    <a:pt x="1678" y="1133"/>
                    <a:pt x="1954" y="1008"/>
                    <a:pt x="2240" y="883"/>
                  </a:cubicBezTo>
                  <a:cubicBezTo>
                    <a:pt x="2088" y="803"/>
                    <a:pt x="1937" y="714"/>
                    <a:pt x="1785" y="633"/>
                  </a:cubicBezTo>
                  <a:cubicBezTo>
                    <a:pt x="1874" y="419"/>
                    <a:pt x="1963" y="214"/>
                    <a:pt x="20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111992" y="528321"/>
              <a:ext cx="204873" cy="162886"/>
            </a:xfrm>
            <a:custGeom>
              <a:avLst/>
              <a:gdLst/>
              <a:ahLst/>
              <a:cxnLst/>
              <a:rect l="l" t="t" r="r" b="b"/>
              <a:pathLst>
                <a:path w="2874" h="2285" extrusionOk="0">
                  <a:moveTo>
                    <a:pt x="2570" y="1"/>
                  </a:moveTo>
                  <a:cubicBezTo>
                    <a:pt x="2240" y="197"/>
                    <a:pt x="1910" y="393"/>
                    <a:pt x="1589" y="581"/>
                  </a:cubicBezTo>
                  <a:cubicBezTo>
                    <a:pt x="1330" y="563"/>
                    <a:pt x="1071" y="536"/>
                    <a:pt x="813" y="518"/>
                  </a:cubicBezTo>
                  <a:cubicBezTo>
                    <a:pt x="804" y="732"/>
                    <a:pt x="786" y="946"/>
                    <a:pt x="777" y="1170"/>
                  </a:cubicBezTo>
                  <a:cubicBezTo>
                    <a:pt x="518" y="1401"/>
                    <a:pt x="260" y="1624"/>
                    <a:pt x="1" y="1848"/>
                  </a:cubicBezTo>
                  <a:cubicBezTo>
                    <a:pt x="286" y="1812"/>
                    <a:pt x="581" y="1776"/>
                    <a:pt x="884" y="1732"/>
                  </a:cubicBezTo>
                  <a:cubicBezTo>
                    <a:pt x="982" y="1910"/>
                    <a:pt x="1071" y="2097"/>
                    <a:pt x="1170" y="2285"/>
                  </a:cubicBezTo>
                  <a:cubicBezTo>
                    <a:pt x="1384" y="2026"/>
                    <a:pt x="1589" y="1767"/>
                    <a:pt x="1803" y="1500"/>
                  </a:cubicBezTo>
                  <a:cubicBezTo>
                    <a:pt x="2151" y="1375"/>
                    <a:pt x="2508" y="1241"/>
                    <a:pt x="2874" y="1116"/>
                  </a:cubicBezTo>
                  <a:cubicBezTo>
                    <a:pt x="2659" y="991"/>
                    <a:pt x="2454" y="875"/>
                    <a:pt x="2258" y="768"/>
                  </a:cubicBezTo>
                  <a:cubicBezTo>
                    <a:pt x="2365" y="509"/>
                    <a:pt x="2463" y="260"/>
                    <a:pt x="25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366408" y="610370"/>
              <a:ext cx="276087" cy="197887"/>
            </a:xfrm>
            <a:custGeom>
              <a:avLst/>
              <a:gdLst/>
              <a:ahLst/>
              <a:cxnLst/>
              <a:rect l="l" t="t" r="r" b="b"/>
              <a:pathLst>
                <a:path w="3873" h="2776" extrusionOk="0">
                  <a:moveTo>
                    <a:pt x="3355" y="1"/>
                  </a:moveTo>
                  <a:lnTo>
                    <a:pt x="3355" y="1"/>
                  </a:lnTo>
                  <a:cubicBezTo>
                    <a:pt x="2918" y="215"/>
                    <a:pt x="2480" y="429"/>
                    <a:pt x="2061" y="643"/>
                  </a:cubicBezTo>
                  <a:cubicBezTo>
                    <a:pt x="1695" y="589"/>
                    <a:pt x="1339" y="536"/>
                    <a:pt x="1000" y="491"/>
                  </a:cubicBezTo>
                  <a:cubicBezTo>
                    <a:pt x="1000" y="759"/>
                    <a:pt x="991" y="1036"/>
                    <a:pt x="991" y="1312"/>
                  </a:cubicBezTo>
                  <a:cubicBezTo>
                    <a:pt x="661" y="1571"/>
                    <a:pt x="330" y="1829"/>
                    <a:pt x="0" y="2088"/>
                  </a:cubicBezTo>
                  <a:cubicBezTo>
                    <a:pt x="384" y="2070"/>
                    <a:pt x="777" y="2053"/>
                    <a:pt x="1187" y="2035"/>
                  </a:cubicBezTo>
                  <a:cubicBezTo>
                    <a:pt x="1330" y="2276"/>
                    <a:pt x="1472" y="2525"/>
                    <a:pt x="1615" y="2775"/>
                  </a:cubicBezTo>
                  <a:cubicBezTo>
                    <a:pt x="1883" y="2463"/>
                    <a:pt x="2159" y="2151"/>
                    <a:pt x="2427" y="1838"/>
                  </a:cubicBezTo>
                  <a:cubicBezTo>
                    <a:pt x="2900" y="1714"/>
                    <a:pt x="3381" y="1580"/>
                    <a:pt x="3872" y="1455"/>
                  </a:cubicBezTo>
                  <a:cubicBezTo>
                    <a:pt x="3569" y="1276"/>
                    <a:pt x="3274" y="1107"/>
                    <a:pt x="2989" y="937"/>
                  </a:cubicBezTo>
                  <a:cubicBezTo>
                    <a:pt x="3114" y="625"/>
                    <a:pt x="3239" y="313"/>
                    <a:pt x="33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726968" y="747736"/>
              <a:ext cx="403901" cy="250638"/>
            </a:xfrm>
            <a:custGeom>
              <a:avLst/>
              <a:gdLst/>
              <a:ahLst/>
              <a:cxnLst/>
              <a:rect l="l" t="t" r="r" b="b"/>
              <a:pathLst>
                <a:path w="5666" h="3516" extrusionOk="0">
                  <a:moveTo>
                    <a:pt x="4702" y="1"/>
                  </a:moveTo>
                  <a:lnTo>
                    <a:pt x="4702" y="1"/>
                  </a:lnTo>
                  <a:cubicBezTo>
                    <a:pt x="4069" y="241"/>
                    <a:pt x="3453" y="482"/>
                    <a:pt x="2846" y="714"/>
                  </a:cubicBezTo>
                  <a:cubicBezTo>
                    <a:pt x="2311" y="598"/>
                    <a:pt x="1785" y="491"/>
                    <a:pt x="1276" y="393"/>
                  </a:cubicBezTo>
                  <a:lnTo>
                    <a:pt x="1276" y="393"/>
                  </a:lnTo>
                  <a:cubicBezTo>
                    <a:pt x="1303" y="750"/>
                    <a:pt x="1330" y="1107"/>
                    <a:pt x="1357" y="1473"/>
                  </a:cubicBezTo>
                  <a:cubicBezTo>
                    <a:pt x="902" y="1776"/>
                    <a:pt x="447" y="2079"/>
                    <a:pt x="1" y="2383"/>
                  </a:cubicBezTo>
                  <a:cubicBezTo>
                    <a:pt x="554" y="2409"/>
                    <a:pt x="1125" y="2436"/>
                    <a:pt x="1713" y="2463"/>
                  </a:cubicBezTo>
                  <a:cubicBezTo>
                    <a:pt x="1945" y="2802"/>
                    <a:pt x="2186" y="3159"/>
                    <a:pt x="2427" y="3515"/>
                  </a:cubicBezTo>
                  <a:cubicBezTo>
                    <a:pt x="2793" y="3132"/>
                    <a:pt x="3159" y="2748"/>
                    <a:pt x="3524" y="2365"/>
                  </a:cubicBezTo>
                  <a:cubicBezTo>
                    <a:pt x="4211" y="2249"/>
                    <a:pt x="4925" y="2142"/>
                    <a:pt x="5665" y="2026"/>
                  </a:cubicBezTo>
                  <a:cubicBezTo>
                    <a:pt x="5184" y="1749"/>
                    <a:pt x="4720" y="1481"/>
                    <a:pt x="4265" y="1223"/>
                  </a:cubicBezTo>
                  <a:cubicBezTo>
                    <a:pt x="4408" y="812"/>
                    <a:pt x="4559" y="411"/>
                    <a:pt x="470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1289763" y="998945"/>
              <a:ext cx="667156" cy="336465"/>
            </a:xfrm>
            <a:custGeom>
              <a:avLst/>
              <a:gdLst/>
              <a:ahLst/>
              <a:cxnLst/>
              <a:rect l="l" t="t" r="r" b="b"/>
              <a:pathLst>
                <a:path w="9359" h="4720" extrusionOk="0">
                  <a:moveTo>
                    <a:pt x="7316" y="0"/>
                  </a:moveTo>
                  <a:lnTo>
                    <a:pt x="7316" y="0"/>
                  </a:lnTo>
                  <a:cubicBezTo>
                    <a:pt x="6290" y="250"/>
                    <a:pt x="5300" y="491"/>
                    <a:pt x="4336" y="732"/>
                  </a:cubicBezTo>
                  <a:cubicBezTo>
                    <a:pt x="3435" y="491"/>
                    <a:pt x="2570" y="259"/>
                    <a:pt x="1740" y="45"/>
                  </a:cubicBezTo>
                  <a:lnTo>
                    <a:pt x="1740" y="45"/>
                  </a:lnTo>
                  <a:cubicBezTo>
                    <a:pt x="1838" y="545"/>
                    <a:pt x="1937" y="1053"/>
                    <a:pt x="2026" y="1579"/>
                  </a:cubicBezTo>
                  <a:cubicBezTo>
                    <a:pt x="1339" y="1945"/>
                    <a:pt x="661" y="2293"/>
                    <a:pt x="1" y="2650"/>
                  </a:cubicBezTo>
                  <a:cubicBezTo>
                    <a:pt x="884" y="2775"/>
                    <a:pt x="1803" y="2918"/>
                    <a:pt x="2766" y="3060"/>
                  </a:cubicBezTo>
                  <a:cubicBezTo>
                    <a:pt x="3194" y="3596"/>
                    <a:pt x="3649" y="4149"/>
                    <a:pt x="4104" y="4720"/>
                  </a:cubicBezTo>
                  <a:cubicBezTo>
                    <a:pt x="4649" y="4220"/>
                    <a:pt x="5202" y="3729"/>
                    <a:pt x="5746" y="3230"/>
                  </a:cubicBezTo>
                  <a:cubicBezTo>
                    <a:pt x="6897" y="3194"/>
                    <a:pt x="8101" y="3158"/>
                    <a:pt x="9359" y="3123"/>
                  </a:cubicBezTo>
                  <a:cubicBezTo>
                    <a:pt x="8467" y="2623"/>
                    <a:pt x="7619" y="2150"/>
                    <a:pt x="6790" y="1695"/>
                  </a:cubicBezTo>
                  <a:cubicBezTo>
                    <a:pt x="6968" y="1124"/>
                    <a:pt x="7147" y="562"/>
                    <a:pt x="73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0" name="Google Shape;550;p24"/>
          <p:cNvGrpSpPr/>
          <p:nvPr/>
        </p:nvGrpSpPr>
        <p:grpSpPr>
          <a:xfrm>
            <a:off x="125609" y="4730910"/>
            <a:ext cx="9063135" cy="316890"/>
            <a:chOff x="-5957448" y="3515305"/>
            <a:chExt cx="4931781" cy="172438"/>
          </a:xfrm>
        </p:grpSpPr>
        <p:sp>
          <p:nvSpPr>
            <p:cNvPr id="551" name="Google Shape;551;p24"/>
            <p:cNvSpPr/>
            <p:nvPr/>
          </p:nvSpPr>
          <p:spPr>
            <a:xfrm>
              <a:off x="-5957448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-586648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-589578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-595744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-5922519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-586648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-564072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61" y="2418"/>
                  </a:lnTo>
                  <a:lnTo>
                    <a:pt x="2061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-554984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-557906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-5640729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-5605799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-554984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-5324081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-523312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-526234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-5324081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-528908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-523312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4"/>
            <p:cNvSpPr/>
            <p:nvPr/>
          </p:nvSpPr>
          <p:spPr>
            <a:xfrm>
              <a:off x="-500736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4"/>
            <p:cNvSpPr/>
            <p:nvPr/>
          </p:nvSpPr>
          <p:spPr>
            <a:xfrm>
              <a:off x="-4916402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4"/>
            <p:cNvSpPr/>
            <p:nvPr/>
          </p:nvSpPr>
          <p:spPr>
            <a:xfrm>
              <a:off x="-4945700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4"/>
            <p:cNvSpPr/>
            <p:nvPr/>
          </p:nvSpPr>
          <p:spPr>
            <a:xfrm>
              <a:off x="-500736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4"/>
            <p:cNvSpPr/>
            <p:nvPr/>
          </p:nvSpPr>
          <p:spPr>
            <a:xfrm>
              <a:off x="-497236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4"/>
            <p:cNvSpPr/>
            <p:nvPr/>
          </p:nvSpPr>
          <p:spPr>
            <a:xfrm>
              <a:off x="-491640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4"/>
            <p:cNvSpPr/>
            <p:nvPr/>
          </p:nvSpPr>
          <p:spPr>
            <a:xfrm>
              <a:off x="-469064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4"/>
            <p:cNvSpPr/>
            <p:nvPr/>
          </p:nvSpPr>
          <p:spPr>
            <a:xfrm>
              <a:off x="-4599754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-4628981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-4690643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-4655713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-45997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-437399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-4283035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-4312262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-437399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-433899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-428303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-4057275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-3966316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-3995614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-4057275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-4022274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-3966316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-3740556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4"/>
            <p:cNvSpPr/>
            <p:nvPr/>
          </p:nvSpPr>
          <p:spPr>
            <a:xfrm>
              <a:off x="-3649668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4"/>
            <p:cNvSpPr/>
            <p:nvPr/>
          </p:nvSpPr>
          <p:spPr>
            <a:xfrm>
              <a:off x="-367889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4"/>
            <p:cNvSpPr/>
            <p:nvPr/>
          </p:nvSpPr>
          <p:spPr>
            <a:xfrm>
              <a:off x="-3740556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4"/>
            <p:cNvSpPr/>
            <p:nvPr/>
          </p:nvSpPr>
          <p:spPr>
            <a:xfrm>
              <a:off x="-3705626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4"/>
            <p:cNvSpPr/>
            <p:nvPr/>
          </p:nvSpPr>
          <p:spPr>
            <a:xfrm>
              <a:off x="-3649668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4"/>
            <p:cNvSpPr/>
            <p:nvPr/>
          </p:nvSpPr>
          <p:spPr>
            <a:xfrm>
              <a:off x="-3423908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4"/>
            <p:cNvSpPr/>
            <p:nvPr/>
          </p:nvSpPr>
          <p:spPr>
            <a:xfrm>
              <a:off x="-3332949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4"/>
            <p:cNvSpPr/>
            <p:nvPr/>
          </p:nvSpPr>
          <p:spPr>
            <a:xfrm>
              <a:off x="-3362175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0" y="1"/>
                  </a:moveTo>
                  <a:lnTo>
                    <a:pt x="0" y="777"/>
                  </a:lnTo>
                  <a:lnTo>
                    <a:pt x="410" y="1339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4"/>
            <p:cNvSpPr/>
            <p:nvPr/>
          </p:nvSpPr>
          <p:spPr>
            <a:xfrm>
              <a:off x="-3423908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4"/>
            <p:cNvSpPr/>
            <p:nvPr/>
          </p:nvSpPr>
          <p:spPr>
            <a:xfrm>
              <a:off x="-338890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4"/>
            <p:cNvSpPr/>
            <p:nvPr/>
          </p:nvSpPr>
          <p:spPr>
            <a:xfrm>
              <a:off x="-333294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7" y="1080"/>
                  </a:lnTo>
                  <a:lnTo>
                    <a:pt x="777" y="1080"/>
                  </a:lnTo>
                  <a:lnTo>
                    <a:pt x="652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4"/>
            <p:cNvSpPr/>
            <p:nvPr/>
          </p:nvSpPr>
          <p:spPr>
            <a:xfrm>
              <a:off x="-3107189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4"/>
            <p:cNvSpPr/>
            <p:nvPr/>
          </p:nvSpPr>
          <p:spPr>
            <a:xfrm>
              <a:off x="-3016229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4"/>
            <p:cNvSpPr/>
            <p:nvPr/>
          </p:nvSpPr>
          <p:spPr>
            <a:xfrm>
              <a:off x="-3045527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4"/>
            <p:cNvSpPr/>
            <p:nvPr/>
          </p:nvSpPr>
          <p:spPr>
            <a:xfrm>
              <a:off x="-3107189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4"/>
            <p:cNvSpPr/>
            <p:nvPr/>
          </p:nvSpPr>
          <p:spPr>
            <a:xfrm>
              <a:off x="-307218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5" y="1"/>
                  </a:moveTo>
                  <a:lnTo>
                    <a:pt x="0" y="1080"/>
                  </a:lnTo>
                  <a:lnTo>
                    <a:pt x="785" y="688"/>
                  </a:lnTo>
                  <a:lnTo>
                    <a:pt x="7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4"/>
            <p:cNvSpPr/>
            <p:nvPr/>
          </p:nvSpPr>
          <p:spPr>
            <a:xfrm>
              <a:off x="-3016229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4"/>
            <p:cNvSpPr/>
            <p:nvPr/>
          </p:nvSpPr>
          <p:spPr>
            <a:xfrm>
              <a:off x="-2790470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5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4"/>
            <p:cNvSpPr/>
            <p:nvPr/>
          </p:nvSpPr>
          <p:spPr>
            <a:xfrm>
              <a:off x="-2699581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268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4"/>
            <p:cNvSpPr/>
            <p:nvPr/>
          </p:nvSpPr>
          <p:spPr>
            <a:xfrm>
              <a:off x="-2728808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4"/>
            <p:cNvSpPr/>
            <p:nvPr/>
          </p:nvSpPr>
          <p:spPr>
            <a:xfrm>
              <a:off x="-2790470" y="3580816"/>
              <a:ext cx="90960" cy="45266"/>
            </a:xfrm>
            <a:custGeom>
              <a:avLst/>
              <a:gdLst/>
              <a:ahLst/>
              <a:cxnLst/>
              <a:rect l="l" t="t" r="r" b="b"/>
              <a:pathLst>
                <a:path w="1276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4"/>
            <p:cNvSpPr/>
            <p:nvPr/>
          </p:nvSpPr>
          <p:spPr>
            <a:xfrm>
              <a:off x="-2755540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1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4"/>
            <p:cNvSpPr/>
            <p:nvPr/>
          </p:nvSpPr>
          <p:spPr>
            <a:xfrm>
              <a:off x="-269958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4"/>
            <p:cNvSpPr/>
            <p:nvPr/>
          </p:nvSpPr>
          <p:spPr>
            <a:xfrm>
              <a:off x="-2473822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7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7" y="2026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4"/>
            <p:cNvSpPr/>
            <p:nvPr/>
          </p:nvSpPr>
          <p:spPr>
            <a:xfrm>
              <a:off x="-2382862" y="3570622"/>
              <a:ext cx="90389" cy="40133"/>
            </a:xfrm>
            <a:custGeom>
              <a:avLst/>
              <a:gdLst/>
              <a:ahLst/>
              <a:cxnLst/>
              <a:rect l="l" t="t" r="r" b="b"/>
              <a:pathLst>
                <a:path w="1268" h="563" extrusionOk="0">
                  <a:moveTo>
                    <a:pt x="402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4"/>
            <p:cNvSpPr/>
            <p:nvPr/>
          </p:nvSpPr>
          <p:spPr>
            <a:xfrm>
              <a:off x="-2412089" y="3515305"/>
              <a:ext cx="29298" cy="95451"/>
            </a:xfrm>
            <a:custGeom>
              <a:avLst/>
              <a:gdLst/>
              <a:ahLst/>
              <a:cxnLst/>
              <a:rect l="l" t="t" r="r" b="b"/>
              <a:pathLst>
                <a:path w="411" h="1339" extrusionOk="0">
                  <a:moveTo>
                    <a:pt x="411" y="1"/>
                  </a:moveTo>
                  <a:lnTo>
                    <a:pt x="0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4"/>
            <p:cNvSpPr/>
            <p:nvPr/>
          </p:nvSpPr>
          <p:spPr>
            <a:xfrm>
              <a:off x="-247382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7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4"/>
            <p:cNvSpPr/>
            <p:nvPr/>
          </p:nvSpPr>
          <p:spPr>
            <a:xfrm>
              <a:off x="-2438821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786" y="1"/>
                  </a:moveTo>
                  <a:lnTo>
                    <a:pt x="0" y="1080"/>
                  </a:lnTo>
                  <a:lnTo>
                    <a:pt x="786" y="688"/>
                  </a:lnTo>
                  <a:lnTo>
                    <a:pt x="7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4"/>
            <p:cNvSpPr/>
            <p:nvPr/>
          </p:nvSpPr>
          <p:spPr>
            <a:xfrm>
              <a:off x="-2382862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1" y="1"/>
                  </a:moveTo>
                  <a:lnTo>
                    <a:pt x="777" y="1080"/>
                  </a:lnTo>
                  <a:lnTo>
                    <a:pt x="652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4"/>
            <p:cNvSpPr/>
            <p:nvPr/>
          </p:nvSpPr>
          <p:spPr>
            <a:xfrm>
              <a:off x="-2157102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76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491" y="2418"/>
                  </a:lnTo>
                  <a:lnTo>
                    <a:pt x="1276" y="2026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4"/>
            <p:cNvSpPr/>
            <p:nvPr/>
          </p:nvSpPr>
          <p:spPr>
            <a:xfrm>
              <a:off x="-2066143" y="3570622"/>
              <a:ext cx="90318" cy="40133"/>
            </a:xfrm>
            <a:custGeom>
              <a:avLst/>
              <a:gdLst/>
              <a:ahLst/>
              <a:cxnLst/>
              <a:rect l="l" t="t" r="r" b="b"/>
              <a:pathLst>
                <a:path w="1267" h="563" extrusionOk="0">
                  <a:moveTo>
                    <a:pt x="402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67" y="144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4"/>
            <p:cNvSpPr/>
            <p:nvPr/>
          </p:nvSpPr>
          <p:spPr>
            <a:xfrm>
              <a:off x="-2095441" y="3515305"/>
              <a:ext cx="29369" cy="95451"/>
            </a:xfrm>
            <a:custGeom>
              <a:avLst/>
              <a:gdLst/>
              <a:ahLst/>
              <a:cxnLst/>
              <a:rect l="l" t="t" r="r" b="b"/>
              <a:pathLst>
                <a:path w="412" h="1339" extrusionOk="0">
                  <a:moveTo>
                    <a:pt x="411" y="1"/>
                  </a:moveTo>
                  <a:lnTo>
                    <a:pt x="1" y="777"/>
                  </a:lnTo>
                  <a:lnTo>
                    <a:pt x="411" y="1339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4"/>
            <p:cNvSpPr/>
            <p:nvPr/>
          </p:nvSpPr>
          <p:spPr>
            <a:xfrm>
              <a:off x="-2157102" y="3580816"/>
              <a:ext cx="91031" cy="45266"/>
            </a:xfrm>
            <a:custGeom>
              <a:avLst/>
              <a:gdLst/>
              <a:ahLst/>
              <a:cxnLst/>
              <a:rect l="l" t="t" r="r" b="b"/>
              <a:pathLst>
                <a:path w="127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76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4"/>
            <p:cNvSpPr/>
            <p:nvPr/>
          </p:nvSpPr>
          <p:spPr>
            <a:xfrm>
              <a:off x="-2122101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4"/>
            <p:cNvSpPr/>
            <p:nvPr/>
          </p:nvSpPr>
          <p:spPr>
            <a:xfrm>
              <a:off x="-2066143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0" y="1"/>
                  </a:moveTo>
                  <a:lnTo>
                    <a:pt x="776" y="1080"/>
                  </a:lnTo>
                  <a:lnTo>
                    <a:pt x="651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4"/>
            <p:cNvSpPr/>
            <p:nvPr/>
          </p:nvSpPr>
          <p:spPr>
            <a:xfrm>
              <a:off x="-1840383" y="3515305"/>
              <a:ext cx="181278" cy="172438"/>
            </a:xfrm>
            <a:custGeom>
              <a:avLst/>
              <a:gdLst/>
              <a:ahLst/>
              <a:cxnLst/>
              <a:rect l="l" t="t" r="r" b="b"/>
              <a:pathLst>
                <a:path w="2543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0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7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4"/>
            <p:cNvSpPr/>
            <p:nvPr/>
          </p:nvSpPr>
          <p:spPr>
            <a:xfrm>
              <a:off x="-1750136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7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4"/>
            <p:cNvSpPr/>
            <p:nvPr/>
          </p:nvSpPr>
          <p:spPr>
            <a:xfrm>
              <a:off x="-177872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4"/>
            <p:cNvSpPr/>
            <p:nvPr/>
          </p:nvSpPr>
          <p:spPr>
            <a:xfrm>
              <a:off x="-1840383" y="3580816"/>
              <a:ext cx="90318" cy="45266"/>
            </a:xfrm>
            <a:custGeom>
              <a:avLst/>
              <a:gdLst/>
              <a:ahLst/>
              <a:cxnLst/>
              <a:rect l="l" t="t" r="r" b="b"/>
              <a:pathLst>
                <a:path w="1267" h="635" extrusionOk="0">
                  <a:moveTo>
                    <a:pt x="0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4"/>
            <p:cNvSpPr/>
            <p:nvPr/>
          </p:nvSpPr>
          <p:spPr>
            <a:xfrm>
              <a:off x="-180545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4"/>
            <p:cNvSpPr/>
            <p:nvPr/>
          </p:nvSpPr>
          <p:spPr>
            <a:xfrm>
              <a:off x="-1750136" y="3610685"/>
              <a:ext cx="56101" cy="77059"/>
            </a:xfrm>
            <a:custGeom>
              <a:avLst/>
              <a:gdLst/>
              <a:ahLst/>
              <a:cxnLst/>
              <a:rect l="l" t="t" r="r" b="b"/>
              <a:pathLst>
                <a:path w="787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4"/>
            <p:cNvSpPr/>
            <p:nvPr/>
          </p:nvSpPr>
          <p:spPr>
            <a:xfrm>
              <a:off x="-1523735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8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2" y="2418"/>
                  </a:lnTo>
                  <a:lnTo>
                    <a:pt x="1268" y="2026"/>
                  </a:lnTo>
                  <a:lnTo>
                    <a:pt x="2053" y="2418"/>
                  </a:lnTo>
                  <a:lnTo>
                    <a:pt x="2053" y="2418"/>
                  </a:lnTo>
                  <a:lnTo>
                    <a:pt x="1928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4"/>
            <p:cNvSpPr/>
            <p:nvPr/>
          </p:nvSpPr>
          <p:spPr>
            <a:xfrm>
              <a:off x="-1433417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1" y="563"/>
                  </a:lnTo>
                  <a:lnTo>
                    <a:pt x="1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4"/>
            <p:cNvSpPr/>
            <p:nvPr/>
          </p:nvSpPr>
          <p:spPr>
            <a:xfrm>
              <a:off x="-1462002" y="3515305"/>
              <a:ext cx="28657" cy="95451"/>
            </a:xfrm>
            <a:custGeom>
              <a:avLst/>
              <a:gdLst/>
              <a:ahLst/>
              <a:cxnLst/>
              <a:rect l="l" t="t" r="r" b="b"/>
              <a:pathLst>
                <a:path w="402" h="1339" extrusionOk="0">
                  <a:moveTo>
                    <a:pt x="402" y="1"/>
                  </a:moveTo>
                  <a:lnTo>
                    <a:pt x="0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4"/>
            <p:cNvSpPr/>
            <p:nvPr/>
          </p:nvSpPr>
          <p:spPr>
            <a:xfrm>
              <a:off x="-1523735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8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4"/>
            <p:cNvSpPr/>
            <p:nvPr/>
          </p:nvSpPr>
          <p:spPr>
            <a:xfrm>
              <a:off x="-1488734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7" y="1"/>
                  </a:moveTo>
                  <a:lnTo>
                    <a:pt x="1" y="1080"/>
                  </a:lnTo>
                  <a:lnTo>
                    <a:pt x="777" y="68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4"/>
            <p:cNvSpPr/>
            <p:nvPr/>
          </p:nvSpPr>
          <p:spPr>
            <a:xfrm>
              <a:off x="-1433417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1" y="1"/>
                  </a:moveTo>
                  <a:lnTo>
                    <a:pt x="786" y="1080"/>
                  </a:lnTo>
                  <a:lnTo>
                    <a:pt x="786" y="1080"/>
                  </a:lnTo>
                  <a:lnTo>
                    <a:pt x="661" y="2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4"/>
            <p:cNvSpPr/>
            <p:nvPr/>
          </p:nvSpPr>
          <p:spPr>
            <a:xfrm>
              <a:off x="-1207016" y="3515305"/>
              <a:ext cx="181349" cy="172438"/>
            </a:xfrm>
            <a:custGeom>
              <a:avLst/>
              <a:gdLst/>
              <a:ahLst/>
              <a:cxnLst/>
              <a:rect l="l" t="t" r="r" b="b"/>
              <a:pathLst>
                <a:path w="2544" h="2419" extrusionOk="0">
                  <a:moveTo>
                    <a:pt x="1267" y="1"/>
                  </a:moveTo>
                  <a:lnTo>
                    <a:pt x="866" y="777"/>
                  </a:lnTo>
                  <a:lnTo>
                    <a:pt x="1" y="920"/>
                  </a:lnTo>
                  <a:lnTo>
                    <a:pt x="616" y="1553"/>
                  </a:lnTo>
                  <a:lnTo>
                    <a:pt x="491" y="2418"/>
                  </a:lnTo>
                  <a:lnTo>
                    <a:pt x="1267" y="2026"/>
                  </a:lnTo>
                  <a:lnTo>
                    <a:pt x="2052" y="2418"/>
                  </a:lnTo>
                  <a:lnTo>
                    <a:pt x="2052" y="2418"/>
                  </a:lnTo>
                  <a:lnTo>
                    <a:pt x="1927" y="1553"/>
                  </a:lnTo>
                  <a:lnTo>
                    <a:pt x="2543" y="920"/>
                  </a:lnTo>
                  <a:lnTo>
                    <a:pt x="1678" y="777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4"/>
            <p:cNvSpPr/>
            <p:nvPr/>
          </p:nvSpPr>
          <p:spPr>
            <a:xfrm>
              <a:off x="-1116698" y="3570622"/>
              <a:ext cx="91031" cy="40133"/>
            </a:xfrm>
            <a:custGeom>
              <a:avLst/>
              <a:gdLst/>
              <a:ahLst/>
              <a:cxnLst/>
              <a:rect l="l" t="t" r="r" b="b"/>
              <a:pathLst>
                <a:path w="1277" h="563" extrusionOk="0">
                  <a:moveTo>
                    <a:pt x="411" y="1"/>
                  </a:moveTo>
                  <a:lnTo>
                    <a:pt x="0" y="563"/>
                  </a:lnTo>
                  <a:lnTo>
                    <a:pt x="0" y="563"/>
                  </a:lnTo>
                  <a:lnTo>
                    <a:pt x="1276" y="144"/>
                  </a:lnTo>
                  <a:lnTo>
                    <a:pt x="4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4"/>
            <p:cNvSpPr/>
            <p:nvPr/>
          </p:nvSpPr>
          <p:spPr>
            <a:xfrm>
              <a:off x="-1145354" y="3515305"/>
              <a:ext cx="28728" cy="95451"/>
            </a:xfrm>
            <a:custGeom>
              <a:avLst/>
              <a:gdLst/>
              <a:ahLst/>
              <a:cxnLst/>
              <a:rect l="l" t="t" r="r" b="b"/>
              <a:pathLst>
                <a:path w="403" h="1339" extrusionOk="0">
                  <a:moveTo>
                    <a:pt x="402" y="1"/>
                  </a:moveTo>
                  <a:lnTo>
                    <a:pt x="1" y="777"/>
                  </a:lnTo>
                  <a:lnTo>
                    <a:pt x="402" y="1339"/>
                  </a:lnTo>
                  <a:lnTo>
                    <a:pt x="4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4"/>
            <p:cNvSpPr/>
            <p:nvPr/>
          </p:nvSpPr>
          <p:spPr>
            <a:xfrm>
              <a:off x="-1207016" y="3580816"/>
              <a:ext cx="90389" cy="45266"/>
            </a:xfrm>
            <a:custGeom>
              <a:avLst/>
              <a:gdLst/>
              <a:ahLst/>
              <a:cxnLst/>
              <a:rect l="l" t="t" r="r" b="b"/>
              <a:pathLst>
                <a:path w="1268" h="635" extrusionOk="0">
                  <a:moveTo>
                    <a:pt x="1" y="1"/>
                  </a:moveTo>
                  <a:lnTo>
                    <a:pt x="616" y="634"/>
                  </a:lnTo>
                  <a:lnTo>
                    <a:pt x="1267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4"/>
            <p:cNvSpPr/>
            <p:nvPr/>
          </p:nvSpPr>
          <p:spPr>
            <a:xfrm>
              <a:off x="-1172015" y="3610685"/>
              <a:ext cx="55388" cy="77059"/>
            </a:xfrm>
            <a:custGeom>
              <a:avLst/>
              <a:gdLst/>
              <a:ahLst/>
              <a:cxnLst/>
              <a:rect l="l" t="t" r="r" b="b"/>
              <a:pathLst>
                <a:path w="777" h="1081" extrusionOk="0">
                  <a:moveTo>
                    <a:pt x="776" y="1"/>
                  </a:moveTo>
                  <a:lnTo>
                    <a:pt x="0" y="1080"/>
                  </a:lnTo>
                  <a:lnTo>
                    <a:pt x="776" y="688"/>
                  </a:lnTo>
                  <a:lnTo>
                    <a:pt x="7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4"/>
            <p:cNvSpPr/>
            <p:nvPr/>
          </p:nvSpPr>
          <p:spPr>
            <a:xfrm>
              <a:off x="-1116698" y="3610685"/>
              <a:ext cx="56030" cy="77059"/>
            </a:xfrm>
            <a:custGeom>
              <a:avLst/>
              <a:gdLst/>
              <a:ahLst/>
              <a:cxnLst/>
              <a:rect l="l" t="t" r="r" b="b"/>
              <a:pathLst>
                <a:path w="786" h="1081" extrusionOk="0">
                  <a:moveTo>
                    <a:pt x="0" y="1"/>
                  </a:moveTo>
                  <a:lnTo>
                    <a:pt x="785" y="1080"/>
                  </a:lnTo>
                  <a:lnTo>
                    <a:pt x="785" y="1080"/>
                  </a:lnTo>
                  <a:lnTo>
                    <a:pt x="660" y="21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Bebas Neue"/>
              <a:buNone/>
              <a:defRPr sz="36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●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ibre Franklin Light"/>
              <a:buChar char="○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Libre Franklin Light"/>
              <a:buChar char="■"/>
              <a:defRPr sz="1600">
                <a:solidFill>
                  <a:schemeClr val="dk2"/>
                </a:solidFill>
                <a:latin typeface="Libre Franklin Light"/>
                <a:ea typeface="Libre Franklin Light"/>
                <a:cs typeface="Libre Franklin Light"/>
                <a:sym typeface="Libre Frankli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1" r:id="rId4"/>
    <p:sldLayoutId id="2147483662" r:id="rId5"/>
    <p:sldLayoutId id="2147483665" r:id="rId6"/>
    <p:sldLayoutId id="214748367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7"/>
          <p:cNvSpPr txBox="1">
            <a:spLocks noGrp="1"/>
          </p:cNvSpPr>
          <p:nvPr>
            <p:ph type="ctrTitle"/>
          </p:nvPr>
        </p:nvSpPr>
        <p:spPr>
          <a:xfrm>
            <a:off x="2191200" y="711300"/>
            <a:ext cx="4761600" cy="3228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600" dirty="0"/>
              <a:t>US </a:t>
            </a:r>
            <a:r>
              <a:rPr lang="en" sz="7600" dirty="0" err="1"/>
              <a:t>pResidential</a:t>
            </a:r>
            <a:br>
              <a:rPr lang="en" sz="7600" dirty="0"/>
            </a:br>
            <a:r>
              <a:rPr lang="en" sz="6400" dirty="0">
                <a:solidFill>
                  <a:schemeClr val="lt2"/>
                </a:solidFill>
              </a:rPr>
              <a:t>ELECTION</a:t>
            </a:r>
            <a:endParaRPr sz="6400" dirty="0">
              <a:solidFill>
                <a:schemeClr val="lt2"/>
              </a:solidFill>
            </a:endParaRPr>
          </a:p>
        </p:txBody>
      </p:sp>
      <p:sp>
        <p:nvSpPr>
          <p:cNvPr id="656" name="Google Shape;656;p27"/>
          <p:cNvSpPr txBox="1">
            <a:spLocks noGrp="1"/>
          </p:cNvSpPr>
          <p:nvPr>
            <p:ph type="subTitle" idx="1"/>
          </p:nvPr>
        </p:nvSpPr>
        <p:spPr>
          <a:xfrm>
            <a:off x="2191200" y="3939300"/>
            <a:ext cx="4761600" cy="664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 analysis based on demographic data</a:t>
            </a:r>
            <a:endParaRPr dirty="0"/>
          </a:p>
        </p:txBody>
      </p:sp>
      <p:sp>
        <p:nvSpPr>
          <p:cNvPr id="657" name="Google Shape;657;p27"/>
          <p:cNvSpPr/>
          <p:nvPr/>
        </p:nvSpPr>
        <p:spPr>
          <a:xfrm>
            <a:off x="2610000" y="2958200"/>
            <a:ext cx="3923992" cy="79550"/>
          </a:xfrm>
          <a:custGeom>
            <a:avLst/>
            <a:gdLst/>
            <a:ahLst/>
            <a:cxnLst/>
            <a:rect l="l" t="t" r="r" b="b"/>
            <a:pathLst>
              <a:path w="22705" h="394" extrusionOk="0">
                <a:moveTo>
                  <a:pt x="1" y="1"/>
                </a:moveTo>
                <a:lnTo>
                  <a:pt x="1" y="393"/>
                </a:lnTo>
                <a:lnTo>
                  <a:pt x="22705" y="393"/>
                </a:lnTo>
                <a:lnTo>
                  <a:pt x="2270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658" name="Google Shape;658;p27"/>
          <p:cNvGrpSpPr/>
          <p:nvPr/>
        </p:nvGrpSpPr>
        <p:grpSpPr>
          <a:xfrm>
            <a:off x="2614299" y="3217676"/>
            <a:ext cx="585478" cy="569325"/>
            <a:chOff x="2809075" y="3225575"/>
            <a:chExt cx="479076" cy="569325"/>
          </a:xfrm>
        </p:grpSpPr>
        <p:sp>
          <p:nvSpPr>
            <p:cNvPr id="659" name="Google Shape;659;p27"/>
            <p:cNvSpPr/>
            <p:nvPr/>
          </p:nvSpPr>
          <p:spPr>
            <a:xfrm flipH="1">
              <a:off x="2809075" y="3225575"/>
              <a:ext cx="479076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7"/>
            <p:cNvSpPr/>
            <p:nvPr/>
          </p:nvSpPr>
          <p:spPr>
            <a:xfrm flipH="1">
              <a:off x="3048442" y="3717825"/>
              <a:ext cx="239708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7"/>
            <p:cNvSpPr/>
            <p:nvPr/>
          </p:nvSpPr>
          <p:spPr>
            <a:xfrm flipH="1">
              <a:off x="2934615" y="3471691"/>
              <a:ext cx="353460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2" name="Google Shape;662;p27"/>
          <p:cNvGrpSpPr/>
          <p:nvPr/>
        </p:nvGrpSpPr>
        <p:grpSpPr>
          <a:xfrm flipH="1">
            <a:off x="5948642" y="3217676"/>
            <a:ext cx="585478" cy="569325"/>
            <a:chOff x="2809079" y="3225575"/>
            <a:chExt cx="479076" cy="569325"/>
          </a:xfrm>
        </p:grpSpPr>
        <p:sp>
          <p:nvSpPr>
            <p:cNvPr id="663" name="Google Shape;663;p27"/>
            <p:cNvSpPr/>
            <p:nvPr/>
          </p:nvSpPr>
          <p:spPr>
            <a:xfrm flipH="1">
              <a:off x="2809079" y="3225575"/>
              <a:ext cx="479076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7"/>
            <p:cNvSpPr/>
            <p:nvPr/>
          </p:nvSpPr>
          <p:spPr>
            <a:xfrm flipH="1">
              <a:off x="3048446" y="3717825"/>
              <a:ext cx="239708" cy="77075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7"/>
            <p:cNvSpPr/>
            <p:nvPr/>
          </p:nvSpPr>
          <p:spPr>
            <a:xfrm flipH="1">
              <a:off x="2934619" y="3470455"/>
              <a:ext cx="353460" cy="79550"/>
            </a:xfrm>
            <a:custGeom>
              <a:avLst/>
              <a:gdLst/>
              <a:ahLst/>
              <a:cxnLst/>
              <a:rect l="l" t="t" r="r" b="b"/>
              <a:pathLst>
                <a:path w="22705" h="394" extrusionOk="0">
                  <a:moveTo>
                    <a:pt x="1" y="1"/>
                  </a:moveTo>
                  <a:lnTo>
                    <a:pt x="1" y="393"/>
                  </a:lnTo>
                  <a:lnTo>
                    <a:pt x="22705" y="393"/>
                  </a:lnTo>
                  <a:lnTo>
                    <a:pt x="227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DB36ED-F083-4496-BC52-FAE8C3CA0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 </a:t>
            </a:r>
            <a:r>
              <a:rPr lang="it-IT" dirty="0" err="1"/>
              <a:t>exploration</a:t>
            </a:r>
            <a:r>
              <a:rPr lang="it-IT" dirty="0"/>
              <a:t>: </a:t>
            </a:r>
            <a:r>
              <a:rPr lang="it-IT" dirty="0" err="1"/>
              <a:t>electoral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</p:txBody>
      </p:sp>
      <p:pic>
        <p:nvPicPr>
          <p:cNvPr id="4" name="Immagine 3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4E88FD5E-2EF6-E5C1-233F-1F90E3DE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97" y="985900"/>
            <a:ext cx="6902605" cy="38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0732C-AF83-8493-E88D-42725602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Permutational</a:t>
            </a:r>
            <a:r>
              <a:rPr lang="it-IT" dirty="0"/>
              <a:t> t-test: ETHNICAL COMPOSITION</a:t>
            </a:r>
          </a:p>
        </p:txBody>
      </p:sp>
      <p:pic>
        <p:nvPicPr>
          <p:cNvPr id="4" name="Immagine 3" descr="Immagine che contiene schermata, rosa, Lilac, viola&#10;&#10;Descrizione generata automaticamente">
            <a:extLst>
              <a:ext uri="{FF2B5EF4-FFF2-40B4-BE49-F238E27FC236}">
                <a16:creationId xmlns:a16="http://schemas.microsoft.com/office/drawing/2014/main" id="{3EF3BF16-FFC9-28A9-AF1E-B4419B36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39" y="1075110"/>
            <a:ext cx="4011961" cy="3519193"/>
          </a:xfrm>
          <a:prstGeom prst="rect">
            <a:avLst/>
          </a:prstGeom>
        </p:spPr>
      </p:pic>
      <p:pic>
        <p:nvPicPr>
          <p:cNvPr id="6" name="Immagine 5" descr="Immagine che contiene linea, triangolo&#10;&#10;Descrizione generata automaticamente">
            <a:extLst>
              <a:ext uri="{FF2B5EF4-FFF2-40B4-BE49-F238E27FC236}">
                <a16:creationId xmlns:a16="http://schemas.microsoft.com/office/drawing/2014/main" id="{6F3DB19D-12B9-FDDB-FEBD-35A7D4329D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68" b="7211"/>
          <a:stretch/>
        </p:blipFill>
        <p:spPr>
          <a:xfrm>
            <a:off x="4572000" y="985900"/>
            <a:ext cx="4205713" cy="344113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A38245-0CDE-654B-84CD-E92B01AB3CB2}"/>
              </a:ext>
            </a:extLst>
          </p:cNvPr>
          <p:cNvSpPr txBox="1"/>
          <p:nvPr/>
        </p:nvSpPr>
        <p:spPr>
          <a:xfrm>
            <a:off x="2030887" y="4440414"/>
            <a:ext cx="107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bre Franklin" pitchFamily="2" charset="77"/>
              </a:rPr>
              <a:t>p</a:t>
            </a:r>
            <a:r>
              <a:rPr lang="it-IT" dirty="0">
                <a:solidFill>
                  <a:schemeClr val="tx1"/>
                </a:solidFill>
                <a:latin typeface="Libre Franklin" pitchFamily="2" charset="77"/>
              </a:rPr>
              <a:t>-val = 0</a:t>
            </a:r>
          </a:p>
        </p:txBody>
      </p:sp>
    </p:spTree>
    <p:extLst>
      <p:ext uri="{BB962C8B-B14F-4D97-AF65-F5344CB8AC3E}">
        <p14:creationId xmlns:p14="http://schemas.microsoft.com/office/powerpoint/2010/main" val="135638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0732C-AF83-8493-E88D-42725602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Permutational</a:t>
            </a:r>
            <a:r>
              <a:rPr lang="it-IT" dirty="0"/>
              <a:t> t-test: EDUCATIONAL COMPOSITION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F3BF16-FFC9-28A9-AF1E-B4419B36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3212" y="985900"/>
            <a:ext cx="3765577" cy="376557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3DB19D-12B9-FDDB-FEBD-35A7D432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0" b="9090"/>
          <a:stretch/>
        </p:blipFill>
        <p:spPr>
          <a:xfrm>
            <a:off x="4433387" y="985900"/>
            <a:ext cx="4301116" cy="351919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3E9AB1F-D7E1-D935-DF44-CBE3B8AA3D7A}"/>
              </a:ext>
            </a:extLst>
          </p:cNvPr>
          <p:cNvSpPr txBox="1"/>
          <p:nvPr/>
        </p:nvSpPr>
        <p:spPr>
          <a:xfrm>
            <a:off x="2110868" y="4576411"/>
            <a:ext cx="107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bre Franklin" pitchFamily="2" charset="77"/>
              </a:rPr>
              <a:t>p</a:t>
            </a:r>
            <a:r>
              <a:rPr lang="it-IT" dirty="0">
                <a:solidFill>
                  <a:schemeClr val="tx1"/>
                </a:solidFill>
                <a:latin typeface="Libre Franklin" pitchFamily="2" charset="77"/>
              </a:rPr>
              <a:t>-val = 0</a:t>
            </a:r>
          </a:p>
        </p:txBody>
      </p:sp>
    </p:spTree>
    <p:extLst>
      <p:ext uri="{BB962C8B-B14F-4D97-AF65-F5344CB8AC3E}">
        <p14:creationId xmlns:p14="http://schemas.microsoft.com/office/powerpoint/2010/main" val="3646448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D0732C-AF83-8493-E88D-427256026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Permutational</a:t>
            </a:r>
            <a:r>
              <a:rPr lang="it-IT" dirty="0"/>
              <a:t> t-test: AGE COMPOSITION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EF3BF16-FFC9-28A9-AF1E-B4419B36B4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3212" y="985900"/>
            <a:ext cx="3765577" cy="3765577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6F3DB19D-12B9-FDDB-FEBD-35A7D4329D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090" b="9090"/>
          <a:stretch/>
        </p:blipFill>
        <p:spPr>
          <a:xfrm>
            <a:off x="4433387" y="985900"/>
            <a:ext cx="4301116" cy="351919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4368DC-8778-C5EF-88CB-990C0F2B6C12}"/>
              </a:ext>
            </a:extLst>
          </p:cNvPr>
          <p:cNvSpPr txBox="1"/>
          <p:nvPr/>
        </p:nvSpPr>
        <p:spPr>
          <a:xfrm>
            <a:off x="2110868" y="4597588"/>
            <a:ext cx="1070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solidFill>
                  <a:schemeClr val="tx1"/>
                </a:solidFill>
                <a:latin typeface="Libre Franklin" pitchFamily="2" charset="77"/>
              </a:rPr>
              <a:t>p</a:t>
            </a:r>
            <a:r>
              <a:rPr lang="it-IT" dirty="0">
                <a:solidFill>
                  <a:schemeClr val="tx1"/>
                </a:solidFill>
                <a:latin typeface="Libre Franklin" pitchFamily="2" charset="77"/>
              </a:rPr>
              <a:t>-val = 0</a:t>
            </a:r>
          </a:p>
        </p:txBody>
      </p:sp>
    </p:spTree>
    <p:extLst>
      <p:ext uri="{BB962C8B-B14F-4D97-AF65-F5344CB8AC3E}">
        <p14:creationId xmlns:p14="http://schemas.microsoft.com/office/powerpoint/2010/main" val="1721450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15BF97-4FEF-9C25-2515-22B04A2F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REGRESSION: TARGET</a:t>
            </a:r>
          </a:p>
        </p:txBody>
      </p:sp>
      <p:pic>
        <p:nvPicPr>
          <p:cNvPr id="4" name="Immagine 3" descr="Immagine che contiene schermata, mappa&#10;&#10;Descrizione generata automaticamente">
            <a:extLst>
              <a:ext uri="{FF2B5EF4-FFF2-40B4-BE49-F238E27FC236}">
                <a16:creationId xmlns:a16="http://schemas.microsoft.com/office/drawing/2014/main" id="{83735AA4-B30D-00A8-7DAA-5834C33BB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1092254"/>
            <a:ext cx="2536280" cy="1479496"/>
          </a:xfrm>
          <a:prstGeom prst="rect">
            <a:avLst/>
          </a:prstGeom>
        </p:spPr>
      </p:pic>
      <p:pic>
        <p:nvPicPr>
          <p:cNvPr id="6" name="Immagine 5" descr="Immagine che contiene schermata, mappa&#10;&#10;Descrizione generata automaticamente">
            <a:extLst>
              <a:ext uri="{FF2B5EF4-FFF2-40B4-BE49-F238E27FC236}">
                <a16:creationId xmlns:a16="http://schemas.microsoft.com/office/drawing/2014/main" id="{3156A4D6-C3D9-E6E1-AFF4-F52123EDF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12" y="1092254"/>
            <a:ext cx="2536280" cy="1479496"/>
          </a:xfrm>
          <a:prstGeom prst="rect">
            <a:avLst/>
          </a:prstGeom>
        </p:spPr>
      </p:pic>
      <p:pic>
        <p:nvPicPr>
          <p:cNvPr id="8" name="Immagine 7" descr="Immagine che contiene schermata, mappa&#10;&#10;Descrizione generata automaticamente">
            <a:extLst>
              <a:ext uri="{FF2B5EF4-FFF2-40B4-BE49-F238E27FC236}">
                <a16:creationId xmlns:a16="http://schemas.microsoft.com/office/drawing/2014/main" id="{2434B793-F3A9-DDEE-898A-5F0649871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624" y="1092254"/>
            <a:ext cx="2536280" cy="1479496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3EBFA02-7FD4-F72E-1F60-1105E4C378E9}"/>
              </a:ext>
            </a:extLst>
          </p:cNvPr>
          <p:cNvSpPr txBox="1"/>
          <p:nvPr/>
        </p:nvSpPr>
        <p:spPr>
          <a:xfrm>
            <a:off x="1231003" y="2678105"/>
            <a:ext cx="66819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Aiming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for a more general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result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I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computed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weighted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average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three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electoral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results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(2012, 2016, 2020)</a:t>
            </a:r>
          </a:p>
          <a:p>
            <a:pPr>
              <a:buClr>
                <a:schemeClr val="tx2"/>
              </a:buClr>
            </a:pP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weighting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based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on the loadings of the first component of a PCA of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three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(97%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original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variance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explained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result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is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still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proportion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, so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proper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regression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model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has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to be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used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(beta,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binomial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)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sz="1600" dirty="0">
              <a:latin typeface="Libre Franklin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50795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037203-2BA3-D77A-721C-041A07492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Markov random field</a:t>
            </a:r>
          </a:p>
        </p:txBody>
      </p:sp>
      <p:pic>
        <p:nvPicPr>
          <p:cNvPr id="4" name="Immagine 3" descr="Immagine che contiene schizzo, disegno, Line art, disegno al tratto&#10;&#10;Descrizione generata automaticamente">
            <a:extLst>
              <a:ext uri="{FF2B5EF4-FFF2-40B4-BE49-F238E27FC236}">
                <a16:creationId xmlns:a16="http://schemas.microsoft.com/office/drawing/2014/main" id="{BE779896-7677-458F-CC52-7F21E9CC4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1321"/>
            <a:ext cx="4616060" cy="34620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3072F09-C482-1613-9DFC-3C13A08F2D46}"/>
                  </a:ext>
                </a:extLst>
              </p:cNvPr>
              <p:cNvSpPr txBox="1"/>
              <p:nvPr/>
            </p:nvSpPr>
            <p:spPr>
              <a:xfrm>
                <a:off x="4393580" y="1471961"/>
                <a:ext cx="4030420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𝑍𝑢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it-I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𝜖</m:t>
                      </m:r>
                    </m:oMath>
                  </m:oMathPara>
                </a14:m>
                <a:endParaRPr lang="it-IT" sz="20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it-IT" sz="1800" b="0" dirty="0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  <a:p>
                <a:endParaRPr lang="it-IT" dirty="0">
                  <a:solidFill>
                    <a:schemeClr val="tx1"/>
                  </a:solidFill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~ 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(0, </m:t>
                    </m:r>
                    <m:sSubSup>
                      <m:sSubSup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b>
                      <m:sup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m:rPr>
                        <m:sty m:val="p"/>
                      </m:rPr>
                      <a:rPr lang="el-GR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where</a:t>
                </a:r>
                <a:r>
                  <a:rPr lang="it-IT" sz="16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it-IT" sz="16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diag</m:t>
                    </m:r>
                    <m:d>
                      <m:d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endParaRPr lang="it-IT" sz="1600" dirty="0">
                  <a:solidFill>
                    <a:schemeClr val="tx1"/>
                  </a:solidFill>
                </a:endParaRPr>
              </a:p>
              <a:p>
                <a:pPr lvl="2">
                  <a:buClr>
                    <a:schemeClr val="tx2"/>
                  </a:buClr>
                </a:pP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lvl="2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: 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matrix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of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spatial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weights. In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this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case a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simple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adjacency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matrix</a:t>
                </a: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lvl="2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lvl="2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: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row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sums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lvl="2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D3072F09-C482-1613-9DFC-3C13A08F2D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3580" y="1471961"/>
                <a:ext cx="4030420" cy="2800767"/>
              </a:xfrm>
              <a:prstGeom prst="rect">
                <a:avLst/>
              </a:prstGeom>
              <a:blipFill>
                <a:blip r:embed="rId3"/>
                <a:stretch>
                  <a:fillRect l="-94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624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D4557E-05D1-655C-8ADA-31E5CE46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final</a:t>
            </a:r>
            <a:r>
              <a:rPr lang="it-IT" dirty="0"/>
              <a:t>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F0E93BB-789E-B7EF-DDDB-B295D52B61B9}"/>
                  </a:ext>
                </a:extLst>
              </p:cNvPr>
              <p:cNvSpPr txBox="1"/>
              <p:nvPr/>
            </p:nvSpPr>
            <p:spPr>
              <a:xfrm>
                <a:off x="838382" y="1282699"/>
                <a:ext cx="7467236" cy="5487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%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𝐺𝑂𝑃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𝑒𝑡h𝑛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𝑒𝑑𝑢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𝑎𝑔𝑒</m:t>
                              </m:r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𝑡𝑝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𝑖𝑙𝑟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𝑐𝑟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𝑚𝑒𝑑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𝑖𝑛𝑐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𝑐𝑟</m:t>
                              </m:r>
                            </m:sup>
                          </m:sSup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𝑢𝑛𝑒𝑚𝑝𝑙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𝑟𝑎𝑡𝑒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𝑚𝑟𝑓</m:t>
                              </m:r>
                            </m:sup>
                          </m:sSup>
                        </m:e>
                      </m:nary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𝑠𝑡𝑎𝑡𝑒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F0E93BB-789E-B7EF-DDDB-B295D52B6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82" y="1282699"/>
                <a:ext cx="7467236" cy="548740"/>
              </a:xfrm>
              <a:prstGeom prst="rect">
                <a:avLst/>
              </a:prstGeom>
              <a:blipFill>
                <a:blip r:embed="rId2"/>
                <a:stretch>
                  <a:fillRect l="-510" t="-138636" r="-340" b="-19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6C6382-79A8-D43F-706F-32FD1EAE49CA}"/>
                  </a:ext>
                </a:extLst>
              </p:cNvPr>
              <p:cNvSpPr txBox="1"/>
              <p:nvPr/>
            </p:nvSpPr>
            <p:spPr>
              <a:xfrm>
                <a:off x="1093868" y="2128239"/>
                <a:ext cx="6956264" cy="27102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Beta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regression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model</a:t>
                </a:r>
              </a:p>
              <a:p>
                <a:pPr>
                  <a:buClr>
                    <a:schemeClr val="tx2"/>
                  </a:buClr>
                </a:pP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Weighting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each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observation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by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its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contribution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in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terms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of big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electors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</m:den>
                    </m:f>
                    <m:sSub>
                      <m:sSubPr>
                        <m:ctrlP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Bidimensional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smoothers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based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on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thin-plate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spines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for the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Isometric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Log Ratio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transformed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compositions</a:t>
                </a: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Markov Random Field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smoother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at</a:t>
                </a:r>
                <a:r>
                  <a:rPr lang="it-IT" sz="1600" dirty="0">
                    <a:solidFill>
                      <a:schemeClr val="tx1"/>
                    </a:solidFill>
                    <a:latin typeface="Libre Franklin" pitchFamily="2" charset="77"/>
                  </a:rPr>
                  <a:t> state </a:t>
                </a:r>
                <a:r>
                  <a:rPr lang="it-IT" sz="1600" dirty="0" err="1">
                    <a:solidFill>
                      <a:schemeClr val="tx1"/>
                    </a:solidFill>
                    <a:latin typeface="Libre Franklin" pitchFamily="2" charset="77"/>
                  </a:rPr>
                  <a:t>level</a:t>
                </a:r>
                <a:endParaRPr lang="it-IT" sz="1600" dirty="0">
                  <a:solidFill>
                    <a:schemeClr val="tx1"/>
                  </a:solidFill>
                  <a:latin typeface="Libre Franklin" pitchFamily="2" charset="77"/>
                </a:endParaRPr>
              </a:p>
              <a:p>
                <a:pPr marL="285750" indent="-285750">
                  <a:buClr>
                    <a:schemeClr val="tx2"/>
                  </a:buClr>
                  <a:buFont typeface="Arial" panose="020B0604020202020204" pitchFamily="34" charset="0"/>
                  <a:buChar char="•"/>
                </a:pPr>
                <a:endParaRPr lang="it-IT" sz="1600" dirty="0">
                  <a:latin typeface="Libre Franklin" pitchFamily="2" charset="77"/>
                </a:endParaRPr>
              </a:p>
            </p:txBody>
          </p:sp>
        </mc:Choice>
        <mc:Fallback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386C6382-79A8-D43F-706F-32FD1EAE4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868" y="2128239"/>
                <a:ext cx="6956264" cy="2710229"/>
              </a:xfrm>
              <a:prstGeom prst="rect">
                <a:avLst/>
              </a:prstGeom>
              <a:blipFill>
                <a:blip r:embed="rId3"/>
                <a:stretch>
                  <a:fillRect l="-182" t="-46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557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A855F-5229-0146-6670-FA9F61E2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estimated</a:t>
            </a:r>
            <a:r>
              <a:rPr lang="it-IT" dirty="0"/>
              <a:t> </a:t>
            </a:r>
            <a:r>
              <a:rPr lang="it-IT" dirty="0" err="1"/>
              <a:t>effects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C79599-87DB-69F0-A3B3-7A7B3BC743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15931" y="985900"/>
            <a:ext cx="6512136" cy="402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20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A855F-5229-0146-6670-FA9F61E2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ethnicity</a:t>
            </a:r>
            <a:endParaRPr lang="it-IT" dirty="0"/>
          </a:p>
        </p:txBody>
      </p:sp>
      <p:pic>
        <p:nvPicPr>
          <p:cNvPr id="5" name="Immagine 4" descr="Immagine che contiene triangolo&#10;&#10;Descrizione generata automaticamente">
            <a:extLst>
              <a:ext uri="{FF2B5EF4-FFF2-40B4-BE49-F238E27FC236}">
                <a16:creationId xmlns:a16="http://schemas.microsoft.com/office/drawing/2014/main" id="{C135CE87-B0FB-C548-6F18-34086C2C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46202"/>
            <a:ext cx="4367751" cy="2697375"/>
          </a:xfrm>
          <a:prstGeom prst="rect">
            <a:avLst/>
          </a:prstGeom>
        </p:spPr>
      </p:pic>
      <p:pic>
        <p:nvPicPr>
          <p:cNvPr id="7" name="Immagine 6" descr="Immagine che contiene triangolo, design&#10;&#10;Descrizione generata automaticamente">
            <a:extLst>
              <a:ext uri="{FF2B5EF4-FFF2-40B4-BE49-F238E27FC236}">
                <a16:creationId xmlns:a16="http://schemas.microsoft.com/office/drawing/2014/main" id="{9418BB63-F159-02C8-CEDC-638252BB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1933" y="1346202"/>
            <a:ext cx="4367751" cy="269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8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A855F-5229-0146-6670-FA9F61E2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Education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35CE87-B0FB-C548-6F18-34086C2C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601" y="1346202"/>
            <a:ext cx="4367749" cy="2697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18BB63-F159-02C8-CEDC-638252BB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1933" y="1346202"/>
            <a:ext cx="4367751" cy="26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792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0" name="Google Shape;1630;p54"/>
          <p:cNvCxnSpPr>
            <a:stCxn id="1631" idx="0"/>
            <a:endCxn id="1632" idx="2"/>
          </p:cNvCxnSpPr>
          <p:nvPr/>
        </p:nvCxnSpPr>
        <p:spPr>
          <a:xfrm rot="10800000">
            <a:off x="2026850" y="2097750"/>
            <a:ext cx="0" cy="4131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3" name="Google Shape;1633;p54"/>
          <p:cNvCxnSpPr>
            <a:stCxn id="1634" idx="4"/>
            <a:endCxn id="1635" idx="0"/>
          </p:cNvCxnSpPr>
          <p:nvPr/>
        </p:nvCxnSpPr>
        <p:spPr>
          <a:xfrm>
            <a:off x="3723625" y="3163350"/>
            <a:ext cx="0" cy="41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6" name="Google Shape;1636;p54"/>
          <p:cNvCxnSpPr>
            <a:stCxn id="1637" idx="0"/>
            <a:endCxn id="1638" idx="2"/>
          </p:cNvCxnSpPr>
          <p:nvPr/>
        </p:nvCxnSpPr>
        <p:spPr>
          <a:xfrm rot="10800000">
            <a:off x="5420400" y="2095950"/>
            <a:ext cx="0" cy="414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639" name="Google Shape;1639;p54"/>
          <p:cNvCxnSpPr>
            <a:stCxn id="1640" idx="4"/>
            <a:endCxn id="1641" idx="0"/>
          </p:cNvCxnSpPr>
          <p:nvPr/>
        </p:nvCxnSpPr>
        <p:spPr>
          <a:xfrm>
            <a:off x="7117175" y="3163350"/>
            <a:ext cx="0" cy="411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1642" name="Google Shape;1642;p54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635" name="Google Shape;1635;p54"/>
          <p:cNvSpPr txBox="1"/>
          <p:nvPr/>
        </p:nvSpPr>
        <p:spPr>
          <a:xfrm>
            <a:off x="2990413" y="357527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DATA</a:t>
            </a:r>
            <a:endParaRPr sz="2200" dirty="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2" name="Google Shape;1632;p54"/>
          <p:cNvSpPr txBox="1"/>
          <p:nvPr/>
        </p:nvSpPr>
        <p:spPr>
          <a:xfrm>
            <a:off x="1293638" y="1729138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GOAls</a:t>
            </a:r>
            <a:endParaRPr sz="2200" dirty="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8" name="Google Shape;1638;p54"/>
          <p:cNvSpPr txBox="1"/>
          <p:nvPr/>
        </p:nvSpPr>
        <p:spPr>
          <a:xfrm>
            <a:off x="4687188" y="1727150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Analysis</a:t>
            </a:r>
            <a:endParaRPr sz="2200" dirty="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646" name="Google Shape;1646;p54"/>
          <p:cNvCxnSpPr/>
          <p:nvPr/>
        </p:nvCxnSpPr>
        <p:spPr>
          <a:xfrm>
            <a:off x="710100" y="2837100"/>
            <a:ext cx="77238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641" name="Google Shape;1641;p54"/>
          <p:cNvSpPr txBox="1"/>
          <p:nvPr/>
        </p:nvSpPr>
        <p:spPr>
          <a:xfrm>
            <a:off x="6383963" y="3575275"/>
            <a:ext cx="14664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 err="1">
                <a:solidFill>
                  <a:srgbClr val="F65047"/>
                </a:solidFill>
                <a:latin typeface="Bebas Neue"/>
                <a:ea typeface="Bebas Neue"/>
                <a:cs typeface="Bebas Neue"/>
                <a:sym typeface="Bebas Neue"/>
              </a:rPr>
              <a:t>REsults</a:t>
            </a:r>
            <a:endParaRPr sz="2200" dirty="0">
              <a:solidFill>
                <a:srgbClr val="F65047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31" name="Google Shape;1631;p54"/>
          <p:cNvSpPr/>
          <p:nvPr/>
        </p:nvSpPr>
        <p:spPr>
          <a:xfrm>
            <a:off x="1700600" y="2510850"/>
            <a:ext cx="652500" cy="65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p54"/>
          <p:cNvSpPr/>
          <p:nvPr/>
        </p:nvSpPr>
        <p:spPr>
          <a:xfrm>
            <a:off x="3397375" y="2510850"/>
            <a:ext cx="652500" cy="65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p54"/>
          <p:cNvSpPr/>
          <p:nvPr/>
        </p:nvSpPr>
        <p:spPr>
          <a:xfrm>
            <a:off x="5094150" y="2510850"/>
            <a:ext cx="652500" cy="65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0" name="Google Shape;1640;p54"/>
          <p:cNvSpPr/>
          <p:nvPr/>
        </p:nvSpPr>
        <p:spPr>
          <a:xfrm>
            <a:off x="6790925" y="2510850"/>
            <a:ext cx="652500" cy="65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54"/>
          <p:cNvSpPr txBox="1"/>
          <p:nvPr/>
        </p:nvSpPr>
        <p:spPr>
          <a:xfrm>
            <a:off x="1808450" y="2652750"/>
            <a:ext cx="436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1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49" name="Google Shape;1649;p54"/>
          <p:cNvSpPr txBox="1"/>
          <p:nvPr/>
        </p:nvSpPr>
        <p:spPr>
          <a:xfrm>
            <a:off x="3505225" y="2652750"/>
            <a:ext cx="436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2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50" name="Google Shape;1650;p54"/>
          <p:cNvSpPr txBox="1"/>
          <p:nvPr/>
        </p:nvSpPr>
        <p:spPr>
          <a:xfrm>
            <a:off x="5202000" y="2652750"/>
            <a:ext cx="436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3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651" name="Google Shape;1651;p54"/>
          <p:cNvSpPr txBox="1"/>
          <p:nvPr/>
        </p:nvSpPr>
        <p:spPr>
          <a:xfrm>
            <a:off x="6898775" y="2652750"/>
            <a:ext cx="436800" cy="3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Bebas Neue"/>
                <a:ea typeface="Bebas Neue"/>
                <a:cs typeface="Bebas Neue"/>
                <a:sym typeface="Bebas Neue"/>
              </a:rPr>
              <a:t>4</a:t>
            </a:r>
            <a:endParaRPr sz="3000">
              <a:solidFill>
                <a:schemeClr val="lt1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A855F-5229-0146-6670-FA9F61E2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age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35CE87-B0FB-C548-6F18-34086C2C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2601" y="1346202"/>
            <a:ext cx="4367749" cy="2697374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18BB63-F159-02C8-CEDC-638252BB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461934" y="1346202"/>
            <a:ext cx="4367749" cy="26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3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A9A855F-5229-0146-6670-FA9F61E2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Education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135CE87-B0FB-C548-6F18-34086C2C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68225" y="1346202"/>
            <a:ext cx="3596500" cy="269737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418BB63-F159-02C8-CEDC-638252BBF20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847558" y="1346202"/>
            <a:ext cx="3596500" cy="26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9757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CE7167-A71E-928D-4644-E61FCC9F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state-</a:t>
            </a:r>
            <a:r>
              <a:rPr lang="it-IT" dirty="0" err="1"/>
              <a:t>level</a:t>
            </a:r>
            <a:r>
              <a:rPr lang="it-IT" dirty="0"/>
              <a:t> Confidence </a:t>
            </a:r>
            <a:r>
              <a:rPr lang="it-IT" dirty="0" err="1"/>
              <a:t>Intervals</a:t>
            </a:r>
            <a:endParaRPr lang="it-IT" dirty="0"/>
          </a:p>
        </p:txBody>
      </p:sp>
      <p:pic>
        <p:nvPicPr>
          <p:cNvPr id="4" name="Immagine 3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1C2E38E0-55FA-1D00-D0ED-DB183F6ED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332" y="985900"/>
            <a:ext cx="6363335" cy="392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67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26F024-68E2-644B-1AF6-F142F636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potential</a:t>
            </a:r>
            <a:r>
              <a:rPr lang="it-IT" dirty="0"/>
              <a:t> swing-</a:t>
            </a:r>
            <a:r>
              <a:rPr lang="it-IT" dirty="0" err="1"/>
              <a:t>states</a:t>
            </a:r>
            <a:endParaRPr lang="it-IT" dirty="0"/>
          </a:p>
        </p:txBody>
      </p:sp>
      <p:pic>
        <p:nvPicPr>
          <p:cNvPr id="4" name="Immagine 3" descr="Immagine che contiene testo, diagramma, mappa&#10;&#10;Descrizione generata automaticamente">
            <a:extLst>
              <a:ext uri="{FF2B5EF4-FFF2-40B4-BE49-F238E27FC236}">
                <a16:creationId xmlns:a16="http://schemas.microsoft.com/office/drawing/2014/main" id="{F4D77CDC-8951-F7BE-723E-565751DA70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33" b="10060"/>
          <a:stretch/>
        </p:blipFill>
        <p:spPr>
          <a:xfrm>
            <a:off x="1028700" y="1259496"/>
            <a:ext cx="7086600" cy="347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980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5D115-0CA8-93C1-AA18-822BAD87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comparison</a:t>
            </a:r>
            <a:r>
              <a:rPr lang="it-IT" dirty="0"/>
              <a:t> to a </a:t>
            </a:r>
            <a:r>
              <a:rPr lang="it-IT" dirty="0" err="1"/>
              <a:t>robust</a:t>
            </a:r>
            <a:r>
              <a:rPr lang="it-IT" dirty="0"/>
              <a:t> model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22D713-A165-5D00-518F-47C903F3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18" b="9518"/>
          <a:stretch/>
        </p:blipFill>
        <p:spPr>
          <a:xfrm>
            <a:off x="4571999" y="1225100"/>
            <a:ext cx="4032445" cy="326481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C01AB2F-AC4C-D9BF-F77B-9363A833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444" b="7444"/>
          <a:stretch/>
        </p:blipFill>
        <p:spPr>
          <a:xfrm>
            <a:off x="453684" y="1225100"/>
            <a:ext cx="3932327" cy="33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55D115-0CA8-93C1-AA18-822BAD878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Regression</a:t>
            </a:r>
            <a:r>
              <a:rPr lang="it-IT" dirty="0"/>
              <a:t>: </a:t>
            </a:r>
            <a:r>
              <a:rPr lang="it-IT" dirty="0" err="1"/>
              <a:t>comparison</a:t>
            </a:r>
            <a:r>
              <a:rPr lang="it-IT" dirty="0"/>
              <a:t> to a </a:t>
            </a:r>
            <a:r>
              <a:rPr lang="it-IT" dirty="0" err="1"/>
              <a:t>robust</a:t>
            </a:r>
            <a:r>
              <a:rPr lang="it-IT" dirty="0"/>
              <a:t> model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822D713-A165-5D00-518F-47C903F3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9518" b="9518"/>
          <a:stretch/>
        </p:blipFill>
        <p:spPr>
          <a:xfrm>
            <a:off x="2505082" y="1047075"/>
            <a:ext cx="4133836" cy="334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62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D4557E-05D1-655C-8ADA-31E5CE461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386C6382-79A8-D43F-706F-32FD1EAE49CA}"/>
              </a:ext>
            </a:extLst>
          </p:cNvPr>
          <p:cNvSpPr txBox="1"/>
          <p:nvPr/>
        </p:nvSpPr>
        <p:spPr>
          <a:xfrm>
            <a:off x="1093868" y="1216635"/>
            <a:ext cx="695626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Summing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up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main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results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are:</a:t>
            </a:r>
          </a:p>
          <a:p>
            <a:pPr>
              <a:buClr>
                <a:schemeClr val="tx2"/>
              </a:buClr>
            </a:pP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Counties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stronger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white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components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are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associated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to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higher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percentages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republican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party,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while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more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etherogeneous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counties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are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associated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to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better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result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of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democratic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party</a:t>
            </a: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From the educational point of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view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,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counties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with a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higher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presence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of college-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educated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people are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associated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to more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votes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for the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democrats</a:t>
            </a: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  <a:p>
            <a:pPr marL="2857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Identification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of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potential</a:t>
            </a:r>
            <a:r>
              <a:rPr lang="it-IT" sz="1600" dirty="0">
                <a:solidFill>
                  <a:schemeClr val="tx1"/>
                </a:solidFill>
                <a:latin typeface="Libre Franklin" pitchFamily="2" charset="77"/>
              </a:rPr>
              <a:t> swing </a:t>
            </a:r>
            <a:r>
              <a:rPr lang="it-IT" sz="1600" dirty="0" err="1">
                <a:solidFill>
                  <a:schemeClr val="tx1"/>
                </a:solidFill>
                <a:latin typeface="Libre Franklin" pitchFamily="2" charset="77"/>
              </a:rPr>
              <a:t>states</a:t>
            </a:r>
            <a:endParaRPr lang="it-IT" sz="1600" dirty="0">
              <a:solidFill>
                <a:schemeClr val="tx1"/>
              </a:solidFill>
              <a:latin typeface="Libre Franklin" pitchFamily="2" charset="77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EDDC97B1-536C-7F2D-9008-34788EC8B4C4}"/>
              </a:ext>
            </a:extLst>
          </p:cNvPr>
          <p:cNvSpPr/>
          <p:nvPr/>
        </p:nvSpPr>
        <p:spPr>
          <a:xfrm>
            <a:off x="5444067" y="3369732"/>
            <a:ext cx="2785533" cy="156633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bg1"/>
                </a:solidFill>
              </a:rPr>
              <a:t>Modeling</a:t>
            </a:r>
            <a:r>
              <a:rPr lang="it-IT" sz="1200" dirty="0">
                <a:solidFill>
                  <a:schemeClr val="bg1"/>
                </a:solidFill>
              </a:rPr>
              <a:t> of the </a:t>
            </a:r>
            <a:r>
              <a:rPr lang="it-IT" sz="1200" dirty="0" err="1">
                <a:solidFill>
                  <a:schemeClr val="bg1"/>
                </a:solidFill>
              </a:rPr>
              <a:t>temporal</a:t>
            </a:r>
            <a:r>
              <a:rPr lang="it-IT" sz="1200" dirty="0">
                <a:solidFill>
                  <a:schemeClr val="bg1"/>
                </a:solidFill>
              </a:rPr>
              <a:t> </a:t>
            </a:r>
            <a:r>
              <a:rPr lang="it-IT" sz="1200" dirty="0" err="1">
                <a:solidFill>
                  <a:schemeClr val="bg1"/>
                </a:solidFill>
              </a:rPr>
              <a:t>relationship</a:t>
            </a: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it-IT" sz="1200" dirty="0" err="1">
                <a:solidFill>
                  <a:schemeClr val="bg1"/>
                </a:solidFill>
              </a:rPr>
              <a:t>Investigation</a:t>
            </a:r>
            <a:r>
              <a:rPr lang="it-IT" sz="1200" dirty="0">
                <a:solidFill>
                  <a:schemeClr val="bg1"/>
                </a:solidFill>
              </a:rPr>
              <a:t> of the state </a:t>
            </a:r>
            <a:r>
              <a:rPr lang="it-IT" sz="1200" dirty="0" err="1">
                <a:solidFill>
                  <a:schemeClr val="bg1"/>
                </a:solidFill>
              </a:rPr>
              <a:t>effect</a:t>
            </a:r>
            <a:endParaRPr lang="it-IT" sz="12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6"/>
              </a:buClr>
              <a:buFont typeface="Arial" panose="020B0604020202020204" pitchFamily="34" charset="0"/>
              <a:buChar char="•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49E4E46-DEC5-73E0-D8A1-20F851856EA5}"/>
              </a:ext>
            </a:extLst>
          </p:cNvPr>
          <p:cNvSpPr txBox="1"/>
          <p:nvPr/>
        </p:nvSpPr>
        <p:spPr>
          <a:xfrm>
            <a:off x="5828915" y="3557533"/>
            <a:ext cx="2015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solidFill>
                  <a:schemeClr val="bg1"/>
                </a:solidFill>
                <a:latin typeface="Bebas Neue" panose="020B0606020202050201" pitchFamily="34" charset="77"/>
              </a:rPr>
              <a:t>Further</a:t>
            </a:r>
            <a:r>
              <a:rPr lang="it-IT" sz="1800" dirty="0">
                <a:solidFill>
                  <a:schemeClr val="bg1"/>
                </a:solidFill>
                <a:latin typeface="Bebas Neue" panose="020B0606020202050201" pitchFamily="34" charset="77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Bebas Neue" panose="020B0606020202050201" pitchFamily="34" charset="77"/>
              </a:rPr>
              <a:t>developments</a:t>
            </a:r>
            <a:endParaRPr lang="it-IT" sz="1600" dirty="0">
              <a:solidFill>
                <a:schemeClr val="bg1"/>
              </a:solidFill>
              <a:latin typeface="Bebas Neue" panose="020B0606020202050201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155177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47B009-D2C0-B4BC-272E-D15FB2C53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Goals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FC6ACA9-CFB4-2D16-86B9-9FF9446658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463" y="1134219"/>
            <a:ext cx="2971800" cy="469800"/>
          </a:xfrm>
        </p:spPr>
        <p:txBody>
          <a:bodyPr/>
          <a:lstStyle/>
          <a:p>
            <a:r>
              <a:rPr lang="it-IT" dirty="0" err="1">
                <a:solidFill>
                  <a:srgbClr val="F74F46"/>
                </a:solidFill>
              </a:rPr>
              <a:t>Population</a:t>
            </a:r>
            <a:r>
              <a:rPr lang="it-IT" dirty="0">
                <a:solidFill>
                  <a:srgbClr val="F74F46"/>
                </a:solidFill>
              </a:rPr>
              <a:t> </a:t>
            </a:r>
            <a:r>
              <a:rPr lang="it-IT" dirty="0" err="1">
                <a:solidFill>
                  <a:srgbClr val="F74F46"/>
                </a:solidFill>
              </a:rPr>
              <a:t>segments</a:t>
            </a:r>
            <a:r>
              <a:rPr lang="it-IT" dirty="0">
                <a:solidFill>
                  <a:srgbClr val="F74F46"/>
                </a:solidFill>
              </a:rPr>
              <a:t> </a:t>
            </a:r>
            <a:r>
              <a:rPr lang="it-IT" dirty="0" err="1">
                <a:solidFill>
                  <a:srgbClr val="F74F46"/>
                </a:solidFill>
              </a:rPr>
              <a:t>effect</a:t>
            </a:r>
            <a:endParaRPr lang="it-IT" dirty="0">
              <a:solidFill>
                <a:srgbClr val="F74F46"/>
              </a:solidFill>
            </a:endParaRP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F55F0F5B-501D-0552-64F6-2B19E7987925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1171707" y="3381342"/>
            <a:ext cx="2971800" cy="1123683"/>
          </a:xfrm>
        </p:spPr>
        <p:txBody>
          <a:bodyPr/>
          <a:lstStyle/>
          <a:p>
            <a:pPr algn="l"/>
            <a:r>
              <a:rPr lang="it-IT" dirty="0"/>
              <a:t>How do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segments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the </a:t>
            </a:r>
            <a:r>
              <a:rPr lang="it-IT" dirty="0" err="1"/>
              <a:t>electoral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?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48E0BAC9-C64F-82CB-1004-FDED562FD803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46249" y="1134219"/>
            <a:ext cx="2971800" cy="469800"/>
          </a:xfrm>
        </p:spPr>
        <p:txBody>
          <a:bodyPr/>
          <a:lstStyle/>
          <a:p>
            <a:r>
              <a:rPr lang="it-IT" dirty="0">
                <a:solidFill>
                  <a:srgbClr val="F74F46"/>
                </a:solidFill>
              </a:rPr>
              <a:t>Swing </a:t>
            </a:r>
            <a:r>
              <a:rPr lang="it-IT" dirty="0" err="1">
                <a:solidFill>
                  <a:srgbClr val="F74F46"/>
                </a:solidFill>
              </a:rPr>
              <a:t>states</a:t>
            </a:r>
            <a:endParaRPr lang="it-IT" dirty="0">
              <a:solidFill>
                <a:srgbClr val="F74F46"/>
              </a:solidFill>
            </a:endParaRPr>
          </a:p>
        </p:txBody>
      </p:sp>
      <p:sp>
        <p:nvSpPr>
          <p:cNvPr id="6" name="Sottotitolo 5">
            <a:extLst>
              <a:ext uri="{FF2B5EF4-FFF2-40B4-BE49-F238E27FC236}">
                <a16:creationId xmlns:a16="http://schemas.microsoft.com/office/drawing/2014/main" id="{EAE5BDCA-089D-7760-166B-BA4322BE7022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5000493" y="3381342"/>
            <a:ext cx="2971800" cy="1123683"/>
          </a:xfrm>
        </p:spPr>
        <p:txBody>
          <a:bodyPr/>
          <a:lstStyle/>
          <a:p>
            <a:pPr algn="l"/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swing </a:t>
            </a:r>
            <a:r>
              <a:rPr lang="it-IT" dirty="0" err="1"/>
              <a:t>states</a:t>
            </a:r>
            <a:r>
              <a:rPr lang="it-IT" dirty="0"/>
              <a:t> to guide a </a:t>
            </a:r>
            <a:r>
              <a:rPr lang="it-IT" dirty="0" err="1"/>
              <a:t>possible</a:t>
            </a:r>
            <a:r>
              <a:rPr lang="it-IT" dirty="0"/>
              <a:t> </a:t>
            </a:r>
            <a:r>
              <a:rPr lang="it-IT" dirty="0" err="1"/>
              <a:t>campaign</a:t>
            </a:r>
            <a:r>
              <a:rPr lang="it-IT" dirty="0"/>
              <a:t> strategy?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AAA75E75-1CA7-E650-3294-0D8102085D0A}"/>
              </a:ext>
            </a:extLst>
          </p:cNvPr>
          <p:cNvGrpSpPr/>
          <p:nvPr/>
        </p:nvGrpSpPr>
        <p:grpSpPr>
          <a:xfrm>
            <a:off x="5391343" y="1752337"/>
            <a:ext cx="2342903" cy="1455755"/>
            <a:chOff x="4188735" y="1868498"/>
            <a:chExt cx="4235137" cy="2617409"/>
          </a:xfrm>
        </p:grpSpPr>
        <p:grpSp>
          <p:nvGrpSpPr>
            <p:cNvPr id="27" name="Google Shape;1219;p41">
              <a:extLst>
                <a:ext uri="{FF2B5EF4-FFF2-40B4-BE49-F238E27FC236}">
                  <a16:creationId xmlns:a16="http://schemas.microsoft.com/office/drawing/2014/main" id="{12ADE54C-FE05-8391-CE18-5BF1878907DE}"/>
                </a:ext>
              </a:extLst>
            </p:cNvPr>
            <p:cNvGrpSpPr/>
            <p:nvPr/>
          </p:nvGrpSpPr>
          <p:grpSpPr>
            <a:xfrm>
              <a:off x="4188735" y="1868498"/>
              <a:ext cx="4235137" cy="2617409"/>
              <a:chOff x="2526425" y="1927675"/>
              <a:chExt cx="2454725" cy="1517075"/>
            </a:xfrm>
          </p:grpSpPr>
          <p:sp>
            <p:nvSpPr>
              <p:cNvPr id="28" name="Google Shape;1220;p41">
                <a:extLst>
                  <a:ext uri="{FF2B5EF4-FFF2-40B4-BE49-F238E27FC236}">
                    <a16:creationId xmlns:a16="http://schemas.microsoft.com/office/drawing/2014/main" id="{1BD1AB85-03AD-9D07-9543-68FDE2C54CA7}"/>
                  </a:ext>
                </a:extLst>
              </p:cNvPr>
              <p:cNvSpPr/>
              <p:nvPr/>
            </p:nvSpPr>
            <p:spPr>
              <a:xfrm>
                <a:off x="2526425" y="2310825"/>
                <a:ext cx="385425" cy="638350"/>
              </a:xfrm>
              <a:custGeom>
                <a:avLst/>
                <a:gdLst/>
                <a:ahLst/>
                <a:cxnLst/>
                <a:rect l="l" t="t" r="r" b="b"/>
                <a:pathLst>
                  <a:path w="15417" h="25534" extrusionOk="0">
                    <a:moveTo>
                      <a:pt x="1535" y="1"/>
                    </a:moveTo>
                    <a:lnTo>
                      <a:pt x="1535" y="1"/>
                    </a:lnTo>
                    <a:cubicBezTo>
                      <a:pt x="1571" y="144"/>
                      <a:pt x="1393" y="161"/>
                      <a:pt x="1393" y="161"/>
                    </a:cubicBezTo>
                    <a:cubicBezTo>
                      <a:pt x="1393" y="161"/>
                      <a:pt x="1143" y="286"/>
                      <a:pt x="1268" y="500"/>
                    </a:cubicBezTo>
                    <a:cubicBezTo>
                      <a:pt x="1393" y="715"/>
                      <a:pt x="1553" y="715"/>
                      <a:pt x="1482" y="875"/>
                    </a:cubicBezTo>
                    <a:cubicBezTo>
                      <a:pt x="1410" y="1054"/>
                      <a:pt x="1339" y="1036"/>
                      <a:pt x="1321" y="1214"/>
                    </a:cubicBezTo>
                    <a:cubicBezTo>
                      <a:pt x="1285" y="1410"/>
                      <a:pt x="1375" y="1410"/>
                      <a:pt x="1285" y="1482"/>
                    </a:cubicBezTo>
                    <a:cubicBezTo>
                      <a:pt x="1178" y="1571"/>
                      <a:pt x="1054" y="1660"/>
                      <a:pt x="1018" y="1803"/>
                    </a:cubicBezTo>
                    <a:cubicBezTo>
                      <a:pt x="1000" y="1946"/>
                      <a:pt x="1071" y="1999"/>
                      <a:pt x="1000" y="2160"/>
                    </a:cubicBezTo>
                    <a:cubicBezTo>
                      <a:pt x="911" y="2338"/>
                      <a:pt x="893" y="2267"/>
                      <a:pt x="839" y="2427"/>
                    </a:cubicBezTo>
                    <a:cubicBezTo>
                      <a:pt x="786" y="2570"/>
                      <a:pt x="804" y="2642"/>
                      <a:pt x="714" y="2713"/>
                    </a:cubicBezTo>
                    <a:cubicBezTo>
                      <a:pt x="643" y="2802"/>
                      <a:pt x="411" y="2998"/>
                      <a:pt x="340" y="3123"/>
                    </a:cubicBezTo>
                    <a:cubicBezTo>
                      <a:pt x="268" y="3230"/>
                      <a:pt x="126" y="3195"/>
                      <a:pt x="126" y="3462"/>
                    </a:cubicBezTo>
                    <a:cubicBezTo>
                      <a:pt x="126" y="3730"/>
                      <a:pt x="1" y="3730"/>
                      <a:pt x="161" y="3980"/>
                    </a:cubicBezTo>
                    <a:cubicBezTo>
                      <a:pt x="304" y="4212"/>
                      <a:pt x="340" y="4105"/>
                      <a:pt x="411" y="4354"/>
                    </a:cubicBezTo>
                    <a:cubicBezTo>
                      <a:pt x="483" y="4622"/>
                      <a:pt x="554" y="4569"/>
                      <a:pt x="607" y="4872"/>
                    </a:cubicBezTo>
                    <a:cubicBezTo>
                      <a:pt x="661" y="5175"/>
                      <a:pt x="661" y="5157"/>
                      <a:pt x="643" y="5389"/>
                    </a:cubicBezTo>
                    <a:cubicBezTo>
                      <a:pt x="625" y="5639"/>
                      <a:pt x="750" y="5728"/>
                      <a:pt x="590" y="5853"/>
                    </a:cubicBezTo>
                    <a:cubicBezTo>
                      <a:pt x="447" y="5996"/>
                      <a:pt x="358" y="5960"/>
                      <a:pt x="429" y="6157"/>
                    </a:cubicBezTo>
                    <a:cubicBezTo>
                      <a:pt x="500" y="6353"/>
                      <a:pt x="518" y="6353"/>
                      <a:pt x="429" y="6567"/>
                    </a:cubicBezTo>
                    <a:cubicBezTo>
                      <a:pt x="340" y="6781"/>
                      <a:pt x="286" y="6888"/>
                      <a:pt x="322" y="7013"/>
                    </a:cubicBezTo>
                    <a:cubicBezTo>
                      <a:pt x="375" y="7156"/>
                      <a:pt x="90" y="6959"/>
                      <a:pt x="375" y="7334"/>
                    </a:cubicBezTo>
                    <a:cubicBezTo>
                      <a:pt x="643" y="7709"/>
                      <a:pt x="465" y="7762"/>
                      <a:pt x="590" y="7905"/>
                    </a:cubicBezTo>
                    <a:cubicBezTo>
                      <a:pt x="714" y="8048"/>
                      <a:pt x="786" y="8048"/>
                      <a:pt x="822" y="8244"/>
                    </a:cubicBezTo>
                    <a:cubicBezTo>
                      <a:pt x="857" y="8458"/>
                      <a:pt x="893" y="8423"/>
                      <a:pt x="1000" y="8530"/>
                    </a:cubicBezTo>
                    <a:cubicBezTo>
                      <a:pt x="1125" y="8619"/>
                      <a:pt x="1071" y="8619"/>
                      <a:pt x="1107" y="8815"/>
                    </a:cubicBezTo>
                    <a:cubicBezTo>
                      <a:pt x="1143" y="9011"/>
                      <a:pt x="1196" y="8904"/>
                      <a:pt x="1214" y="9065"/>
                    </a:cubicBezTo>
                    <a:cubicBezTo>
                      <a:pt x="1250" y="9243"/>
                      <a:pt x="1214" y="9422"/>
                      <a:pt x="1143" y="9493"/>
                    </a:cubicBezTo>
                    <a:cubicBezTo>
                      <a:pt x="1054" y="9565"/>
                      <a:pt x="857" y="9689"/>
                      <a:pt x="1054" y="9707"/>
                    </a:cubicBezTo>
                    <a:cubicBezTo>
                      <a:pt x="1065" y="9708"/>
                      <a:pt x="1075" y="9709"/>
                      <a:pt x="1086" y="9709"/>
                    </a:cubicBezTo>
                    <a:cubicBezTo>
                      <a:pt x="1155" y="9709"/>
                      <a:pt x="1208" y="9687"/>
                      <a:pt x="1255" y="9687"/>
                    </a:cubicBezTo>
                    <a:cubicBezTo>
                      <a:pt x="1313" y="9687"/>
                      <a:pt x="1364" y="9720"/>
                      <a:pt x="1428" y="9868"/>
                    </a:cubicBezTo>
                    <a:cubicBezTo>
                      <a:pt x="1535" y="10153"/>
                      <a:pt x="1624" y="10278"/>
                      <a:pt x="1696" y="10296"/>
                    </a:cubicBezTo>
                    <a:cubicBezTo>
                      <a:pt x="1726" y="10311"/>
                      <a:pt x="1766" y="10326"/>
                      <a:pt x="1802" y="10326"/>
                    </a:cubicBezTo>
                    <a:cubicBezTo>
                      <a:pt x="1851" y="10326"/>
                      <a:pt x="1892" y="10299"/>
                      <a:pt x="1892" y="10207"/>
                    </a:cubicBezTo>
                    <a:cubicBezTo>
                      <a:pt x="1892" y="10046"/>
                      <a:pt x="1839" y="10064"/>
                      <a:pt x="1910" y="9904"/>
                    </a:cubicBezTo>
                    <a:cubicBezTo>
                      <a:pt x="1994" y="9769"/>
                      <a:pt x="1935" y="9634"/>
                      <a:pt x="2018" y="9634"/>
                    </a:cubicBezTo>
                    <a:cubicBezTo>
                      <a:pt x="2023" y="9634"/>
                      <a:pt x="2029" y="9635"/>
                      <a:pt x="2035" y="9636"/>
                    </a:cubicBezTo>
                    <a:cubicBezTo>
                      <a:pt x="2124" y="9672"/>
                      <a:pt x="2178" y="9707"/>
                      <a:pt x="2285" y="9796"/>
                    </a:cubicBezTo>
                    <a:cubicBezTo>
                      <a:pt x="2392" y="9886"/>
                      <a:pt x="2267" y="10028"/>
                      <a:pt x="2178" y="10028"/>
                    </a:cubicBezTo>
                    <a:cubicBezTo>
                      <a:pt x="2071" y="10028"/>
                      <a:pt x="1999" y="10118"/>
                      <a:pt x="2035" y="10225"/>
                    </a:cubicBezTo>
                    <a:cubicBezTo>
                      <a:pt x="2053" y="10314"/>
                      <a:pt x="2142" y="10260"/>
                      <a:pt x="2178" y="10421"/>
                    </a:cubicBezTo>
                    <a:cubicBezTo>
                      <a:pt x="2195" y="10582"/>
                      <a:pt x="2249" y="10796"/>
                      <a:pt x="2285" y="10992"/>
                    </a:cubicBezTo>
                    <a:cubicBezTo>
                      <a:pt x="2320" y="11170"/>
                      <a:pt x="2410" y="11331"/>
                      <a:pt x="2285" y="11331"/>
                    </a:cubicBezTo>
                    <a:cubicBezTo>
                      <a:pt x="2232" y="11331"/>
                      <a:pt x="2208" y="11353"/>
                      <a:pt x="2187" y="11353"/>
                    </a:cubicBezTo>
                    <a:cubicBezTo>
                      <a:pt x="2158" y="11353"/>
                      <a:pt x="2135" y="11312"/>
                      <a:pt x="2053" y="11117"/>
                    </a:cubicBezTo>
                    <a:cubicBezTo>
                      <a:pt x="1892" y="10796"/>
                      <a:pt x="1910" y="10778"/>
                      <a:pt x="1803" y="10706"/>
                    </a:cubicBezTo>
                    <a:cubicBezTo>
                      <a:pt x="1769" y="10690"/>
                      <a:pt x="1743" y="10680"/>
                      <a:pt x="1722" y="10680"/>
                    </a:cubicBezTo>
                    <a:cubicBezTo>
                      <a:pt x="1677" y="10680"/>
                      <a:pt x="1660" y="10727"/>
                      <a:pt x="1660" y="10849"/>
                    </a:cubicBezTo>
                    <a:cubicBezTo>
                      <a:pt x="1660" y="11010"/>
                      <a:pt x="1749" y="11063"/>
                      <a:pt x="1678" y="11260"/>
                    </a:cubicBezTo>
                    <a:cubicBezTo>
                      <a:pt x="1607" y="11474"/>
                      <a:pt x="1553" y="11438"/>
                      <a:pt x="1553" y="11634"/>
                    </a:cubicBezTo>
                    <a:cubicBezTo>
                      <a:pt x="1553" y="11831"/>
                      <a:pt x="1500" y="12045"/>
                      <a:pt x="1642" y="12205"/>
                    </a:cubicBezTo>
                    <a:cubicBezTo>
                      <a:pt x="1785" y="12366"/>
                      <a:pt x="1749" y="12277"/>
                      <a:pt x="1910" y="12491"/>
                    </a:cubicBezTo>
                    <a:cubicBezTo>
                      <a:pt x="2005" y="12604"/>
                      <a:pt x="2024" y="12622"/>
                      <a:pt x="2056" y="12622"/>
                    </a:cubicBezTo>
                    <a:cubicBezTo>
                      <a:pt x="2071" y="12622"/>
                      <a:pt x="2089" y="12619"/>
                      <a:pt x="2118" y="12619"/>
                    </a:cubicBezTo>
                    <a:cubicBezTo>
                      <a:pt x="2144" y="12619"/>
                      <a:pt x="2180" y="12622"/>
                      <a:pt x="2231" y="12633"/>
                    </a:cubicBezTo>
                    <a:cubicBezTo>
                      <a:pt x="2463" y="12669"/>
                      <a:pt x="2481" y="12633"/>
                      <a:pt x="2427" y="12901"/>
                    </a:cubicBezTo>
                    <a:cubicBezTo>
                      <a:pt x="2374" y="13169"/>
                      <a:pt x="2392" y="13329"/>
                      <a:pt x="2124" y="13365"/>
                    </a:cubicBezTo>
                    <a:cubicBezTo>
                      <a:pt x="1874" y="13383"/>
                      <a:pt x="2035" y="13347"/>
                      <a:pt x="1999" y="13579"/>
                    </a:cubicBezTo>
                    <a:cubicBezTo>
                      <a:pt x="1981" y="13793"/>
                      <a:pt x="1946" y="14221"/>
                      <a:pt x="2053" y="14346"/>
                    </a:cubicBezTo>
                    <a:cubicBezTo>
                      <a:pt x="2178" y="14453"/>
                      <a:pt x="2213" y="14507"/>
                      <a:pt x="2267" y="14685"/>
                    </a:cubicBezTo>
                    <a:cubicBezTo>
                      <a:pt x="2320" y="14846"/>
                      <a:pt x="2392" y="14989"/>
                      <a:pt x="2499" y="15024"/>
                    </a:cubicBezTo>
                    <a:cubicBezTo>
                      <a:pt x="2606" y="15042"/>
                      <a:pt x="2534" y="15203"/>
                      <a:pt x="2552" y="15363"/>
                    </a:cubicBezTo>
                    <a:cubicBezTo>
                      <a:pt x="2570" y="15506"/>
                      <a:pt x="2606" y="15542"/>
                      <a:pt x="2677" y="15595"/>
                    </a:cubicBezTo>
                    <a:cubicBezTo>
                      <a:pt x="2749" y="15649"/>
                      <a:pt x="2695" y="15667"/>
                      <a:pt x="2749" y="15845"/>
                    </a:cubicBezTo>
                    <a:cubicBezTo>
                      <a:pt x="2820" y="16041"/>
                      <a:pt x="2802" y="15899"/>
                      <a:pt x="2873" y="16077"/>
                    </a:cubicBezTo>
                    <a:cubicBezTo>
                      <a:pt x="2945" y="16255"/>
                      <a:pt x="2945" y="16416"/>
                      <a:pt x="3070" y="16487"/>
                    </a:cubicBezTo>
                    <a:cubicBezTo>
                      <a:pt x="3195" y="16559"/>
                      <a:pt x="3373" y="16666"/>
                      <a:pt x="3284" y="16809"/>
                    </a:cubicBezTo>
                    <a:cubicBezTo>
                      <a:pt x="3177" y="16951"/>
                      <a:pt x="3088" y="17130"/>
                      <a:pt x="3195" y="17219"/>
                    </a:cubicBezTo>
                    <a:cubicBezTo>
                      <a:pt x="3302" y="17290"/>
                      <a:pt x="3498" y="17290"/>
                      <a:pt x="3480" y="17558"/>
                    </a:cubicBezTo>
                    <a:cubicBezTo>
                      <a:pt x="3462" y="17808"/>
                      <a:pt x="3320" y="17701"/>
                      <a:pt x="3355" y="17897"/>
                    </a:cubicBezTo>
                    <a:cubicBezTo>
                      <a:pt x="3373" y="18111"/>
                      <a:pt x="3266" y="18111"/>
                      <a:pt x="3248" y="18307"/>
                    </a:cubicBezTo>
                    <a:cubicBezTo>
                      <a:pt x="3230" y="18486"/>
                      <a:pt x="3123" y="18539"/>
                      <a:pt x="3230" y="18646"/>
                    </a:cubicBezTo>
                    <a:cubicBezTo>
                      <a:pt x="3320" y="18771"/>
                      <a:pt x="3391" y="18753"/>
                      <a:pt x="3409" y="18932"/>
                    </a:cubicBezTo>
                    <a:cubicBezTo>
                      <a:pt x="3427" y="19092"/>
                      <a:pt x="3516" y="19110"/>
                      <a:pt x="3730" y="19110"/>
                    </a:cubicBezTo>
                    <a:cubicBezTo>
                      <a:pt x="3944" y="19110"/>
                      <a:pt x="4158" y="19110"/>
                      <a:pt x="4247" y="19271"/>
                    </a:cubicBezTo>
                    <a:cubicBezTo>
                      <a:pt x="4327" y="19398"/>
                      <a:pt x="4577" y="19583"/>
                      <a:pt x="4808" y="19583"/>
                    </a:cubicBezTo>
                    <a:cubicBezTo>
                      <a:pt x="4835" y="19583"/>
                      <a:pt x="4863" y="19580"/>
                      <a:pt x="4890" y="19574"/>
                    </a:cubicBezTo>
                    <a:cubicBezTo>
                      <a:pt x="4922" y="19567"/>
                      <a:pt x="4951" y="19564"/>
                      <a:pt x="4978" y="19564"/>
                    </a:cubicBezTo>
                    <a:cubicBezTo>
                      <a:pt x="5162" y="19564"/>
                      <a:pt x="5238" y="19706"/>
                      <a:pt x="5300" y="19753"/>
                    </a:cubicBezTo>
                    <a:cubicBezTo>
                      <a:pt x="5371" y="19806"/>
                      <a:pt x="5568" y="20074"/>
                      <a:pt x="5675" y="20341"/>
                    </a:cubicBezTo>
                    <a:cubicBezTo>
                      <a:pt x="5800" y="20609"/>
                      <a:pt x="5960" y="20591"/>
                      <a:pt x="6085" y="20663"/>
                    </a:cubicBezTo>
                    <a:cubicBezTo>
                      <a:pt x="6175" y="20723"/>
                      <a:pt x="6329" y="20897"/>
                      <a:pt x="6599" y="20897"/>
                    </a:cubicBezTo>
                    <a:cubicBezTo>
                      <a:pt x="6650" y="20897"/>
                      <a:pt x="6704" y="20891"/>
                      <a:pt x="6763" y="20877"/>
                    </a:cubicBezTo>
                    <a:cubicBezTo>
                      <a:pt x="6815" y="20864"/>
                      <a:pt x="6857" y="20859"/>
                      <a:pt x="6889" y="20859"/>
                    </a:cubicBezTo>
                    <a:cubicBezTo>
                      <a:pt x="7092" y="20859"/>
                      <a:pt x="6962" y="21070"/>
                      <a:pt x="6977" y="21162"/>
                    </a:cubicBezTo>
                    <a:cubicBezTo>
                      <a:pt x="6995" y="21250"/>
                      <a:pt x="6909" y="21787"/>
                      <a:pt x="7178" y="21787"/>
                    </a:cubicBezTo>
                    <a:cubicBezTo>
                      <a:pt x="7182" y="21787"/>
                      <a:pt x="7187" y="21787"/>
                      <a:pt x="7191" y="21787"/>
                    </a:cubicBezTo>
                    <a:cubicBezTo>
                      <a:pt x="7321" y="21771"/>
                      <a:pt x="7410" y="21743"/>
                      <a:pt x="7477" y="21743"/>
                    </a:cubicBezTo>
                    <a:cubicBezTo>
                      <a:pt x="7558" y="21743"/>
                      <a:pt x="7606" y="21783"/>
                      <a:pt x="7655" y="21929"/>
                    </a:cubicBezTo>
                    <a:cubicBezTo>
                      <a:pt x="7762" y="22197"/>
                      <a:pt x="8119" y="22661"/>
                      <a:pt x="8405" y="22839"/>
                    </a:cubicBezTo>
                    <a:cubicBezTo>
                      <a:pt x="8690" y="23036"/>
                      <a:pt x="8762" y="24106"/>
                      <a:pt x="8744" y="24427"/>
                    </a:cubicBezTo>
                    <a:cubicBezTo>
                      <a:pt x="8708" y="24749"/>
                      <a:pt x="8565" y="24802"/>
                      <a:pt x="8672" y="24945"/>
                    </a:cubicBezTo>
                    <a:cubicBezTo>
                      <a:pt x="9654" y="25052"/>
                      <a:pt x="13222" y="25444"/>
                      <a:pt x="13401" y="25480"/>
                    </a:cubicBezTo>
                    <a:cubicBezTo>
                      <a:pt x="13472" y="25480"/>
                      <a:pt x="13508" y="25516"/>
                      <a:pt x="13508" y="25534"/>
                    </a:cubicBezTo>
                    <a:cubicBezTo>
                      <a:pt x="13561" y="25516"/>
                      <a:pt x="13650" y="25498"/>
                      <a:pt x="13722" y="25498"/>
                    </a:cubicBezTo>
                    <a:cubicBezTo>
                      <a:pt x="13811" y="25498"/>
                      <a:pt x="14007" y="25480"/>
                      <a:pt x="14007" y="25337"/>
                    </a:cubicBezTo>
                    <a:cubicBezTo>
                      <a:pt x="14025" y="25212"/>
                      <a:pt x="14204" y="25284"/>
                      <a:pt x="14186" y="25088"/>
                    </a:cubicBezTo>
                    <a:cubicBezTo>
                      <a:pt x="14168" y="24891"/>
                      <a:pt x="14168" y="24873"/>
                      <a:pt x="14043" y="24802"/>
                    </a:cubicBezTo>
                    <a:cubicBezTo>
                      <a:pt x="13900" y="24749"/>
                      <a:pt x="13775" y="24820"/>
                      <a:pt x="13793" y="24677"/>
                    </a:cubicBezTo>
                    <a:cubicBezTo>
                      <a:pt x="13793" y="24534"/>
                      <a:pt x="13847" y="24642"/>
                      <a:pt x="13882" y="24445"/>
                    </a:cubicBezTo>
                    <a:cubicBezTo>
                      <a:pt x="13900" y="24267"/>
                      <a:pt x="13722" y="24195"/>
                      <a:pt x="13793" y="24053"/>
                    </a:cubicBezTo>
                    <a:cubicBezTo>
                      <a:pt x="13882" y="23910"/>
                      <a:pt x="14061" y="23946"/>
                      <a:pt x="14132" y="23839"/>
                    </a:cubicBezTo>
                    <a:cubicBezTo>
                      <a:pt x="14204" y="23732"/>
                      <a:pt x="14435" y="23410"/>
                      <a:pt x="14489" y="23161"/>
                    </a:cubicBezTo>
                    <a:cubicBezTo>
                      <a:pt x="14525" y="22929"/>
                      <a:pt x="14364" y="22768"/>
                      <a:pt x="14578" y="22661"/>
                    </a:cubicBezTo>
                    <a:cubicBezTo>
                      <a:pt x="14774" y="22536"/>
                      <a:pt x="14864" y="22358"/>
                      <a:pt x="15042" y="22251"/>
                    </a:cubicBezTo>
                    <a:cubicBezTo>
                      <a:pt x="15238" y="22144"/>
                      <a:pt x="15292" y="22179"/>
                      <a:pt x="15363" y="22072"/>
                    </a:cubicBezTo>
                    <a:cubicBezTo>
                      <a:pt x="15417" y="21965"/>
                      <a:pt x="15381" y="21787"/>
                      <a:pt x="15256" y="21715"/>
                    </a:cubicBezTo>
                    <a:cubicBezTo>
                      <a:pt x="15149" y="21644"/>
                      <a:pt x="15042" y="21323"/>
                      <a:pt x="15024" y="21198"/>
                    </a:cubicBezTo>
                    <a:cubicBezTo>
                      <a:pt x="14989" y="21073"/>
                      <a:pt x="14935" y="21002"/>
                      <a:pt x="14864" y="20823"/>
                    </a:cubicBezTo>
                    <a:cubicBezTo>
                      <a:pt x="14774" y="20645"/>
                      <a:pt x="14632" y="20663"/>
                      <a:pt x="14685" y="20431"/>
                    </a:cubicBezTo>
                    <a:cubicBezTo>
                      <a:pt x="14703" y="20341"/>
                      <a:pt x="14703" y="20288"/>
                      <a:pt x="14703" y="20217"/>
                    </a:cubicBezTo>
                    <a:lnTo>
                      <a:pt x="6727" y="8797"/>
                    </a:lnTo>
                    <a:lnTo>
                      <a:pt x="8494" y="1803"/>
                    </a:lnTo>
                    <a:cubicBezTo>
                      <a:pt x="5175" y="1000"/>
                      <a:pt x="2659" y="304"/>
                      <a:pt x="153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221;p41">
                <a:extLst>
                  <a:ext uri="{FF2B5EF4-FFF2-40B4-BE49-F238E27FC236}">
                    <a16:creationId xmlns:a16="http://schemas.microsoft.com/office/drawing/2014/main" id="{E31834B8-C72B-75B4-5255-B14863AB172E}"/>
                  </a:ext>
                </a:extLst>
              </p:cNvPr>
              <p:cNvSpPr/>
              <p:nvPr/>
            </p:nvSpPr>
            <p:spPr>
              <a:xfrm>
                <a:off x="4617600" y="3413950"/>
                <a:ext cx="3575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143" h="197" extrusionOk="0">
                    <a:moveTo>
                      <a:pt x="71" y="1"/>
                    </a:moveTo>
                    <a:cubicBezTo>
                      <a:pt x="71" y="1"/>
                      <a:pt x="0" y="19"/>
                      <a:pt x="0" y="90"/>
                    </a:cubicBezTo>
                    <a:cubicBezTo>
                      <a:pt x="0" y="126"/>
                      <a:pt x="18" y="197"/>
                      <a:pt x="54" y="197"/>
                    </a:cubicBezTo>
                    <a:cubicBezTo>
                      <a:pt x="71" y="197"/>
                      <a:pt x="89" y="179"/>
                      <a:pt x="107" y="161"/>
                    </a:cubicBezTo>
                    <a:cubicBezTo>
                      <a:pt x="125" y="108"/>
                      <a:pt x="143" y="54"/>
                      <a:pt x="125" y="19"/>
                    </a:cubicBezTo>
                    <a:cubicBezTo>
                      <a:pt x="125" y="1"/>
                      <a:pt x="107" y="1"/>
                      <a:pt x="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222;p41">
                <a:extLst>
                  <a:ext uri="{FF2B5EF4-FFF2-40B4-BE49-F238E27FC236}">
                    <a16:creationId xmlns:a16="http://schemas.microsoft.com/office/drawing/2014/main" id="{19E69452-C2CC-DCF6-75E3-AADDAE30DA20}"/>
                  </a:ext>
                </a:extLst>
              </p:cNvPr>
              <p:cNvSpPr/>
              <p:nvPr/>
            </p:nvSpPr>
            <p:spPr>
              <a:xfrm>
                <a:off x="4612675" y="3416175"/>
                <a:ext cx="4500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126" extrusionOk="0">
                    <a:moveTo>
                      <a:pt x="37" y="1"/>
                    </a:moveTo>
                    <a:lnTo>
                      <a:pt x="37" y="19"/>
                    </a:lnTo>
                    <a:cubicBezTo>
                      <a:pt x="19" y="19"/>
                      <a:pt x="1" y="54"/>
                      <a:pt x="19" y="90"/>
                    </a:cubicBezTo>
                    <a:cubicBezTo>
                      <a:pt x="19" y="90"/>
                      <a:pt x="37" y="108"/>
                      <a:pt x="54" y="108"/>
                    </a:cubicBezTo>
                    <a:cubicBezTo>
                      <a:pt x="90" y="126"/>
                      <a:pt x="108" y="126"/>
                      <a:pt x="144" y="126"/>
                    </a:cubicBezTo>
                    <a:cubicBezTo>
                      <a:pt x="144" y="126"/>
                      <a:pt x="161" y="126"/>
                      <a:pt x="179" y="108"/>
                    </a:cubicBezTo>
                    <a:cubicBezTo>
                      <a:pt x="179" y="90"/>
                      <a:pt x="161" y="72"/>
                      <a:pt x="161" y="72"/>
                    </a:cubicBezTo>
                    <a:lnTo>
                      <a:pt x="161" y="54"/>
                    </a:lnTo>
                    <a:cubicBezTo>
                      <a:pt x="126" y="19"/>
                      <a:pt x="108" y="1"/>
                      <a:pt x="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1223;p41">
                <a:extLst>
                  <a:ext uri="{FF2B5EF4-FFF2-40B4-BE49-F238E27FC236}">
                    <a16:creationId xmlns:a16="http://schemas.microsoft.com/office/drawing/2014/main" id="{BB9D584C-57AA-1C84-0458-420F44AA09FB}"/>
                  </a:ext>
                </a:extLst>
              </p:cNvPr>
              <p:cNvSpPr/>
              <p:nvPr/>
            </p:nvSpPr>
            <p:spPr>
              <a:xfrm>
                <a:off x="4601975" y="3421550"/>
                <a:ext cx="8050" cy="492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97" extrusionOk="0">
                    <a:moveTo>
                      <a:pt x="268" y="0"/>
                    </a:moveTo>
                    <a:lnTo>
                      <a:pt x="250" y="18"/>
                    </a:lnTo>
                    <a:cubicBezTo>
                      <a:pt x="236" y="32"/>
                      <a:pt x="222" y="58"/>
                      <a:pt x="198" y="58"/>
                    </a:cubicBezTo>
                    <a:cubicBezTo>
                      <a:pt x="192" y="58"/>
                      <a:pt x="186" y="57"/>
                      <a:pt x="179" y="54"/>
                    </a:cubicBezTo>
                    <a:lnTo>
                      <a:pt x="143" y="54"/>
                    </a:lnTo>
                    <a:cubicBezTo>
                      <a:pt x="108" y="54"/>
                      <a:pt x="1" y="89"/>
                      <a:pt x="1" y="143"/>
                    </a:cubicBezTo>
                    <a:cubicBezTo>
                      <a:pt x="1" y="161"/>
                      <a:pt x="1" y="178"/>
                      <a:pt x="54" y="178"/>
                    </a:cubicBezTo>
                    <a:cubicBezTo>
                      <a:pt x="72" y="196"/>
                      <a:pt x="90" y="196"/>
                      <a:pt x="108" y="196"/>
                    </a:cubicBezTo>
                    <a:cubicBezTo>
                      <a:pt x="197" y="196"/>
                      <a:pt x="268" y="125"/>
                      <a:pt x="268" y="125"/>
                    </a:cubicBezTo>
                    <a:cubicBezTo>
                      <a:pt x="286" y="107"/>
                      <a:pt x="322" y="89"/>
                      <a:pt x="322" y="54"/>
                    </a:cubicBezTo>
                    <a:cubicBezTo>
                      <a:pt x="322" y="36"/>
                      <a:pt x="304" y="18"/>
                      <a:pt x="2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224;p41">
                <a:extLst>
                  <a:ext uri="{FF2B5EF4-FFF2-40B4-BE49-F238E27FC236}">
                    <a16:creationId xmlns:a16="http://schemas.microsoft.com/office/drawing/2014/main" id="{C22D00F3-8419-E8F7-4F70-1BBD545ECBA3}"/>
                  </a:ext>
                </a:extLst>
              </p:cNvPr>
              <p:cNvSpPr/>
              <p:nvPr/>
            </p:nvSpPr>
            <p:spPr>
              <a:xfrm>
                <a:off x="4582350" y="3427225"/>
                <a:ext cx="6725" cy="7725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09" extrusionOk="0">
                    <a:moveTo>
                      <a:pt x="116" y="0"/>
                    </a:moveTo>
                    <a:cubicBezTo>
                      <a:pt x="108" y="0"/>
                      <a:pt x="100" y="2"/>
                      <a:pt x="90" y="5"/>
                    </a:cubicBezTo>
                    <a:cubicBezTo>
                      <a:pt x="72" y="5"/>
                      <a:pt x="18" y="5"/>
                      <a:pt x="18" y="23"/>
                    </a:cubicBezTo>
                    <a:cubicBezTo>
                      <a:pt x="1" y="41"/>
                      <a:pt x="1" y="58"/>
                      <a:pt x="18" y="76"/>
                    </a:cubicBezTo>
                    <a:cubicBezTo>
                      <a:pt x="18" y="94"/>
                      <a:pt x="36" y="112"/>
                      <a:pt x="54" y="130"/>
                    </a:cubicBezTo>
                    <a:cubicBezTo>
                      <a:pt x="90" y="148"/>
                      <a:pt x="108" y="183"/>
                      <a:pt x="125" y="219"/>
                    </a:cubicBezTo>
                    <a:cubicBezTo>
                      <a:pt x="143" y="273"/>
                      <a:pt x="179" y="308"/>
                      <a:pt x="215" y="308"/>
                    </a:cubicBezTo>
                    <a:cubicBezTo>
                      <a:pt x="233" y="308"/>
                      <a:pt x="250" y="308"/>
                      <a:pt x="250" y="290"/>
                    </a:cubicBezTo>
                    <a:cubicBezTo>
                      <a:pt x="268" y="273"/>
                      <a:pt x="268" y="273"/>
                      <a:pt x="268" y="237"/>
                    </a:cubicBezTo>
                    <a:cubicBezTo>
                      <a:pt x="268" y="183"/>
                      <a:pt x="233" y="166"/>
                      <a:pt x="215" y="130"/>
                    </a:cubicBezTo>
                    <a:cubicBezTo>
                      <a:pt x="197" y="112"/>
                      <a:pt x="179" y="112"/>
                      <a:pt x="179" y="94"/>
                    </a:cubicBezTo>
                    <a:cubicBezTo>
                      <a:pt x="179" y="76"/>
                      <a:pt x="179" y="76"/>
                      <a:pt x="179" y="58"/>
                    </a:cubicBezTo>
                    <a:cubicBezTo>
                      <a:pt x="164" y="29"/>
                      <a:pt x="150" y="0"/>
                      <a:pt x="11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225;p41">
                <a:extLst>
                  <a:ext uri="{FF2B5EF4-FFF2-40B4-BE49-F238E27FC236}">
                    <a16:creationId xmlns:a16="http://schemas.microsoft.com/office/drawing/2014/main" id="{6FFDFD8E-AA70-3572-12F2-6FDBF37682DE}"/>
                  </a:ext>
                </a:extLst>
              </p:cNvPr>
              <p:cNvSpPr/>
              <p:nvPr/>
            </p:nvSpPr>
            <p:spPr>
              <a:xfrm>
                <a:off x="4562725" y="3433125"/>
                <a:ext cx="17425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697" h="465" extrusionOk="0">
                    <a:moveTo>
                      <a:pt x="643" y="1"/>
                    </a:moveTo>
                    <a:cubicBezTo>
                      <a:pt x="625" y="1"/>
                      <a:pt x="607" y="1"/>
                      <a:pt x="607" y="37"/>
                    </a:cubicBezTo>
                    <a:cubicBezTo>
                      <a:pt x="607" y="54"/>
                      <a:pt x="607" y="108"/>
                      <a:pt x="589" y="126"/>
                    </a:cubicBezTo>
                    <a:cubicBezTo>
                      <a:pt x="589" y="144"/>
                      <a:pt x="554" y="144"/>
                      <a:pt x="500" y="144"/>
                    </a:cubicBezTo>
                    <a:cubicBezTo>
                      <a:pt x="393" y="161"/>
                      <a:pt x="304" y="161"/>
                      <a:pt x="250" y="233"/>
                    </a:cubicBezTo>
                    <a:cubicBezTo>
                      <a:pt x="232" y="251"/>
                      <a:pt x="161" y="269"/>
                      <a:pt x="125" y="286"/>
                    </a:cubicBezTo>
                    <a:cubicBezTo>
                      <a:pt x="54" y="322"/>
                      <a:pt x="0" y="340"/>
                      <a:pt x="18" y="358"/>
                    </a:cubicBezTo>
                    <a:cubicBezTo>
                      <a:pt x="18" y="376"/>
                      <a:pt x="18" y="376"/>
                      <a:pt x="18" y="376"/>
                    </a:cubicBezTo>
                    <a:cubicBezTo>
                      <a:pt x="18" y="393"/>
                      <a:pt x="0" y="411"/>
                      <a:pt x="18" y="429"/>
                    </a:cubicBezTo>
                    <a:cubicBezTo>
                      <a:pt x="36" y="447"/>
                      <a:pt x="72" y="447"/>
                      <a:pt x="125" y="465"/>
                    </a:cubicBezTo>
                    <a:lnTo>
                      <a:pt x="143" y="465"/>
                    </a:lnTo>
                    <a:cubicBezTo>
                      <a:pt x="215" y="465"/>
                      <a:pt x="250" y="411"/>
                      <a:pt x="286" y="376"/>
                    </a:cubicBezTo>
                    <a:cubicBezTo>
                      <a:pt x="304" y="358"/>
                      <a:pt x="322" y="322"/>
                      <a:pt x="357" y="322"/>
                    </a:cubicBezTo>
                    <a:cubicBezTo>
                      <a:pt x="464" y="322"/>
                      <a:pt x="536" y="286"/>
                      <a:pt x="536" y="233"/>
                    </a:cubicBezTo>
                    <a:cubicBezTo>
                      <a:pt x="536" y="215"/>
                      <a:pt x="536" y="215"/>
                      <a:pt x="536" y="215"/>
                    </a:cubicBezTo>
                    <a:lnTo>
                      <a:pt x="554" y="215"/>
                    </a:lnTo>
                    <a:cubicBezTo>
                      <a:pt x="589" y="215"/>
                      <a:pt x="607" y="197"/>
                      <a:pt x="625" y="179"/>
                    </a:cubicBezTo>
                    <a:cubicBezTo>
                      <a:pt x="643" y="161"/>
                      <a:pt x="643" y="161"/>
                      <a:pt x="643" y="161"/>
                    </a:cubicBezTo>
                    <a:cubicBezTo>
                      <a:pt x="661" y="161"/>
                      <a:pt x="678" y="144"/>
                      <a:pt x="678" y="144"/>
                    </a:cubicBezTo>
                    <a:cubicBezTo>
                      <a:pt x="696" y="126"/>
                      <a:pt x="696" y="108"/>
                      <a:pt x="696" y="90"/>
                    </a:cubicBezTo>
                    <a:cubicBezTo>
                      <a:pt x="696" y="72"/>
                      <a:pt x="678" y="1"/>
                      <a:pt x="6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226;p41">
                <a:extLst>
                  <a:ext uri="{FF2B5EF4-FFF2-40B4-BE49-F238E27FC236}">
                    <a16:creationId xmlns:a16="http://schemas.microsoft.com/office/drawing/2014/main" id="{2147E3D9-06A3-0D1C-F698-2431B3B3D9A4}"/>
                  </a:ext>
                </a:extLst>
              </p:cNvPr>
              <p:cNvSpPr/>
              <p:nvPr/>
            </p:nvSpPr>
            <p:spPr>
              <a:xfrm>
                <a:off x="2561675" y="1927675"/>
                <a:ext cx="2419475" cy="1506850"/>
              </a:xfrm>
              <a:custGeom>
                <a:avLst/>
                <a:gdLst/>
                <a:ahLst/>
                <a:cxnLst/>
                <a:rect l="l" t="t" r="r" b="b"/>
                <a:pathLst>
                  <a:path w="96779" h="60274" extrusionOk="0">
                    <a:moveTo>
                      <a:pt x="56954" y="18004"/>
                    </a:moveTo>
                    <a:cubicBezTo>
                      <a:pt x="56954" y="18034"/>
                      <a:pt x="56967" y="18051"/>
                      <a:pt x="56982" y="18077"/>
                    </a:cubicBezTo>
                    <a:lnTo>
                      <a:pt x="56982" y="18077"/>
                    </a:lnTo>
                    <a:cubicBezTo>
                      <a:pt x="56977" y="18075"/>
                      <a:pt x="56972" y="18075"/>
                      <a:pt x="56972" y="18075"/>
                    </a:cubicBezTo>
                    <a:cubicBezTo>
                      <a:pt x="56972" y="18057"/>
                      <a:pt x="56954" y="18039"/>
                      <a:pt x="56954" y="18004"/>
                    </a:cubicBezTo>
                    <a:close/>
                    <a:moveTo>
                      <a:pt x="86127" y="18895"/>
                    </a:moveTo>
                    <a:lnTo>
                      <a:pt x="86127" y="18895"/>
                    </a:lnTo>
                    <a:cubicBezTo>
                      <a:pt x="86138" y="18901"/>
                      <a:pt x="86149" y="18908"/>
                      <a:pt x="86160" y="18916"/>
                    </a:cubicBezTo>
                    <a:lnTo>
                      <a:pt x="86160" y="18916"/>
                    </a:lnTo>
                    <a:cubicBezTo>
                      <a:pt x="86149" y="18911"/>
                      <a:pt x="86138" y="18906"/>
                      <a:pt x="86127" y="18895"/>
                    </a:cubicBezTo>
                    <a:close/>
                    <a:moveTo>
                      <a:pt x="23570" y="13400"/>
                    </a:moveTo>
                    <a:lnTo>
                      <a:pt x="22464" y="20198"/>
                    </a:lnTo>
                    <a:lnTo>
                      <a:pt x="23410" y="14292"/>
                    </a:lnTo>
                    <a:lnTo>
                      <a:pt x="23570" y="13400"/>
                    </a:lnTo>
                    <a:close/>
                    <a:moveTo>
                      <a:pt x="18949" y="20162"/>
                    </a:moveTo>
                    <a:lnTo>
                      <a:pt x="18789" y="20483"/>
                    </a:lnTo>
                    <a:cubicBezTo>
                      <a:pt x="18789" y="20483"/>
                      <a:pt x="18789" y="20466"/>
                      <a:pt x="18789" y="20448"/>
                    </a:cubicBezTo>
                    <a:cubicBezTo>
                      <a:pt x="18789" y="20376"/>
                      <a:pt x="18896" y="20251"/>
                      <a:pt x="18949" y="20162"/>
                    </a:cubicBezTo>
                    <a:close/>
                    <a:moveTo>
                      <a:pt x="47961" y="20466"/>
                    </a:moveTo>
                    <a:cubicBezTo>
                      <a:pt x="47979" y="20501"/>
                      <a:pt x="47979" y="20537"/>
                      <a:pt x="47997" y="20573"/>
                    </a:cubicBezTo>
                    <a:cubicBezTo>
                      <a:pt x="47979" y="20555"/>
                      <a:pt x="47979" y="20501"/>
                      <a:pt x="47961" y="20466"/>
                    </a:cubicBezTo>
                    <a:close/>
                    <a:moveTo>
                      <a:pt x="68434" y="21269"/>
                    </a:moveTo>
                    <a:cubicBezTo>
                      <a:pt x="68445" y="21280"/>
                      <a:pt x="68456" y="21291"/>
                      <a:pt x="68467" y="21304"/>
                    </a:cubicBezTo>
                    <a:lnTo>
                      <a:pt x="68467" y="21304"/>
                    </a:lnTo>
                    <a:cubicBezTo>
                      <a:pt x="68465" y="21304"/>
                      <a:pt x="68464" y="21304"/>
                      <a:pt x="68463" y="21304"/>
                    </a:cubicBezTo>
                    <a:cubicBezTo>
                      <a:pt x="68453" y="21291"/>
                      <a:pt x="68444" y="21280"/>
                      <a:pt x="68434" y="21269"/>
                    </a:cubicBezTo>
                    <a:close/>
                    <a:moveTo>
                      <a:pt x="19806" y="22535"/>
                    </a:moveTo>
                    <a:lnTo>
                      <a:pt x="19806" y="22535"/>
                    </a:lnTo>
                    <a:cubicBezTo>
                      <a:pt x="19770" y="22607"/>
                      <a:pt x="19716" y="22625"/>
                      <a:pt x="19645" y="22625"/>
                    </a:cubicBezTo>
                    <a:lnTo>
                      <a:pt x="19806" y="22535"/>
                    </a:lnTo>
                    <a:close/>
                    <a:moveTo>
                      <a:pt x="85788" y="22839"/>
                    </a:moveTo>
                    <a:cubicBezTo>
                      <a:pt x="85788" y="22839"/>
                      <a:pt x="85770" y="22856"/>
                      <a:pt x="85770" y="22856"/>
                    </a:cubicBezTo>
                    <a:cubicBezTo>
                      <a:pt x="85770" y="22839"/>
                      <a:pt x="85788" y="22839"/>
                      <a:pt x="85788" y="22839"/>
                    </a:cubicBezTo>
                    <a:close/>
                    <a:moveTo>
                      <a:pt x="22125" y="22482"/>
                    </a:moveTo>
                    <a:lnTo>
                      <a:pt x="25587" y="22892"/>
                    </a:lnTo>
                    <a:lnTo>
                      <a:pt x="25694" y="23017"/>
                    </a:lnTo>
                    <a:lnTo>
                      <a:pt x="25712" y="22892"/>
                    </a:lnTo>
                    <a:cubicBezTo>
                      <a:pt x="25712" y="22892"/>
                      <a:pt x="30975" y="23606"/>
                      <a:pt x="34615" y="23909"/>
                    </a:cubicBezTo>
                    <a:cubicBezTo>
                      <a:pt x="35595" y="23983"/>
                      <a:pt x="36456" y="24031"/>
                      <a:pt x="37068" y="24031"/>
                    </a:cubicBezTo>
                    <a:cubicBezTo>
                      <a:pt x="37348" y="24031"/>
                      <a:pt x="37575" y="24021"/>
                      <a:pt x="37738" y="23998"/>
                    </a:cubicBezTo>
                    <a:cubicBezTo>
                      <a:pt x="37738" y="23998"/>
                      <a:pt x="37767" y="23992"/>
                      <a:pt x="37811" y="23992"/>
                    </a:cubicBezTo>
                    <a:cubicBezTo>
                      <a:pt x="37913" y="23992"/>
                      <a:pt x="38092" y="24027"/>
                      <a:pt x="38130" y="24266"/>
                    </a:cubicBezTo>
                    <a:lnTo>
                      <a:pt x="38130" y="24266"/>
                    </a:lnTo>
                    <a:cubicBezTo>
                      <a:pt x="38095" y="24044"/>
                      <a:pt x="37937" y="24006"/>
                      <a:pt x="37833" y="24006"/>
                    </a:cubicBezTo>
                    <a:cubicBezTo>
                      <a:pt x="37778" y="24006"/>
                      <a:pt x="37738" y="24016"/>
                      <a:pt x="37738" y="24016"/>
                    </a:cubicBezTo>
                    <a:cubicBezTo>
                      <a:pt x="37580" y="24037"/>
                      <a:pt x="37363" y="24047"/>
                      <a:pt x="37098" y="24047"/>
                    </a:cubicBezTo>
                    <a:cubicBezTo>
                      <a:pt x="34224" y="24047"/>
                      <a:pt x="25712" y="22910"/>
                      <a:pt x="25712" y="22910"/>
                    </a:cubicBezTo>
                    <a:lnTo>
                      <a:pt x="24498" y="32420"/>
                    </a:lnTo>
                    <a:lnTo>
                      <a:pt x="25694" y="23035"/>
                    </a:lnTo>
                    <a:lnTo>
                      <a:pt x="25587" y="22910"/>
                    </a:lnTo>
                    <a:lnTo>
                      <a:pt x="22125" y="22500"/>
                    </a:lnTo>
                    <a:lnTo>
                      <a:pt x="22125" y="22482"/>
                    </a:lnTo>
                    <a:close/>
                    <a:moveTo>
                      <a:pt x="15381" y="30957"/>
                    </a:moveTo>
                    <a:cubicBezTo>
                      <a:pt x="15399" y="30957"/>
                      <a:pt x="15434" y="30975"/>
                      <a:pt x="15488" y="30975"/>
                    </a:cubicBezTo>
                    <a:cubicBezTo>
                      <a:pt x="15523" y="30993"/>
                      <a:pt x="15541" y="30993"/>
                      <a:pt x="15559" y="30993"/>
                    </a:cubicBezTo>
                    <a:lnTo>
                      <a:pt x="15577" y="30993"/>
                    </a:lnTo>
                    <a:cubicBezTo>
                      <a:pt x="16416" y="31153"/>
                      <a:pt x="19449" y="31796"/>
                      <a:pt x="24498" y="32420"/>
                    </a:cubicBezTo>
                    <a:cubicBezTo>
                      <a:pt x="19449" y="31796"/>
                      <a:pt x="16416" y="31171"/>
                      <a:pt x="15577" y="31011"/>
                    </a:cubicBezTo>
                    <a:lnTo>
                      <a:pt x="15559" y="31011"/>
                    </a:lnTo>
                    <a:cubicBezTo>
                      <a:pt x="15541" y="30993"/>
                      <a:pt x="15523" y="30993"/>
                      <a:pt x="15488" y="30993"/>
                    </a:cubicBezTo>
                    <a:cubicBezTo>
                      <a:pt x="15434" y="30975"/>
                      <a:pt x="15399" y="30975"/>
                      <a:pt x="15381" y="30975"/>
                    </a:cubicBezTo>
                    <a:lnTo>
                      <a:pt x="15327" y="30975"/>
                    </a:lnTo>
                    <a:cubicBezTo>
                      <a:pt x="15327" y="31064"/>
                      <a:pt x="14899" y="32848"/>
                      <a:pt x="14845" y="32991"/>
                    </a:cubicBezTo>
                    <a:cubicBezTo>
                      <a:pt x="14899" y="32830"/>
                      <a:pt x="15327" y="31046"/>
                      <a:pt x="15327" y="30957"/>
                    </a:cubicBezTo>
                    <a:close/>
                    <a:moveTo>
                      <a:pt x="14027" y="32848"/>
                    </a:moveTo>
                    <a:cubicBezTo>
                      <a:pt x="14169" y="32848"/>
                      <a:pt x="14253" y="32889"/>
                      <a:pt x="14328" y="33027"/>
                    </a:cubicBezTo>
                    <a:cubicBezTo>
                      <a:pt x="14247" y="32891"/>
                      <a:pt x="14155" y="32859"/>
                      <a:pt x="13991" y="32859"/>
                    </a:cubicBezTo>
                    <a:cubicBezTo>
                      <a:pt x="13938" y="32859"/>
                      <a:pt x="13879" y="32862"/>
                      <a:pt x="13811" y="32866"/>
                    </a:cubicBezTo>
                    <a:cubicBezTo>
                      <a:pt x="13651" y="32884"/>
                      <a:pt x="13615" y="32919"/>
                      <a:pt x="13614" y="32990"/>
                    </a:cubicBezTo>
                    <a:lnTo>
                      <a:pt x="13614" y="32990"/>
                    </a:lnTo>
                    <a:cubicBezTo>
                      <a:pt x="13615" y="32919"/>
                      <a:pt x="13651" y="32866"/>
                      <a:pt x="13811" y="32866"/>
                    </a:cubicBezTo>
                    <a:cubicBezTo>
                      <a:pt x="13896" y="32855"/>
                      <a:pt x="13967" y="32848"/>
                      <a:pt x="14027" y="32848"/>
                    </a:cubicBezTo>
                    <a:close/>
                    <a:moveTo>
                      <a:pt x="14845" y="32991"/>
                    </a:moveTo>
                    <a:cubicBezTo>
                      <a:pt x="14774" y="33152"/>
                      <a:pt x="14756" y="33152"/>
                      <a:pt x="14560" y="33277"/>
                    </a:cubicBezTo>
                    <a:cubicBezTo>
                      <a:pt x="14519" y="33299"/>
                      <a:pt x="14489" y="33309"/>
                      <a:pt x="14468" y="33309"/>
                    </a:cubicBezTo>
                    <a:cubicBezTo>
                      <a:pt x="14387" y="33309"/>
                      <a:pt x="14412" y="33172"/>
                      <a:pt x="14331" y="33032"/>
                    </a:cubicBezTo>
                    <a:lnTo>
                      <a:pt x="14331" y="33032"/>
                    </a:lnTo>
                    <a:cubicBezTo>
                      <a:pt x="14410" y="33167"/>
                      <a:pt x="14388" y="33300"/>
                      <a:pt x="14461" y="33300"/>
                    </a:cubicBezTo>
                    <a:cubicBezTo>
                      <a:pt x="14483" y="33300"/>
                      <a:pt x="14514" y="33288"/>
                      <a:pt x="14560" y="33259"/>
                    </a:cubicBezTo>
                    <a:cubicBezTo>
                      <a:pt x="14756" y="33152"/>
                      <a:pt x="14774" y="33134"/>
                      <a:pt x="14845" y="32991"/>
                    </a:cubicBezTo>
                    <a:close/>
                    <a:moveTo>
                      <a:pt x="13704" y="33420"/>
                    </a:moveTo>
                    <a:cubicBezTo>
                      <a:pt x="13704" y="33473"/>
                      <a:pt x="13703" y="33491"/>
                      <a:pt x="13668" y="33526"/>
                    </a:cubicBezTo>
                    <a:cubicBezTo>
                      <a:pt x="13632" y="33580"/>
                      <a:pt x="13615" y="33633"/>
                      <a:pt x="13614" y="33738"/>
                    </a:cubicBezTo>
                    <a:lnTo>
                      <a:pt x="13614" y="33738"/>
                    </a:lnTo>
                    <a:cubicBezTo>
                      <a:pt x="13615" y="33632"/>
                      <a:pt x="13632" y="33562"/>
                      <a:pt x="13668" y="33509"/>
                    </a:cubicBezTo>
                    <a:cubicBezTo>
                      <a:pt x="13703" y="33491"/>
                      <a:pt x="13704" y="33456"/>
                      <a:pt x="13704" y="33420"/>
                    </a:cubicBezTo>
                    <a:close/>
                    <a:moveTo>
                      <a:pt x="37648" y="33526"/>
                    </a:moveTo>
                    <a:cubicBezTo>
                      <a:pt x="40882" y="33696"/>
                      <a:pt x="44450" y="33798"/>
                      <a:pt x="48336" y="33798"/>
                    </a:cubicBezTo>
                    <a:cubicBezTo>
                      <a:pt x="49361" y="33798"/>
                      <a:pt x="50408" y="33791"/>
                      <a:pt x="51476" y="33776"/>
                    </a:cubicBezTo>
                    <a:cubicBezTo>
                      <a:pt x="51476" y="33776"/>
                      <a:pt x="51476" y="33786"/>
                      <a:pt x="51477" y="33805"/>
                    </a:cubicBezTo>
                    <a:lnTo>
                      <a:pt x="51477" y="33805"/>
                    </a:lnTo>
                    <a:cubicBezTo>
                      <a:pt x="51476" y="33798"/>
                      <a:pt x="51476" y="33794"/>
                      <a:pt x="51476" y="33794"/>
                    </a:cubicBezTo>
                    <a:cubicBezTo>
                      <a:pt x="50408" y="33809"/>
                      <a:pt x="49361" y="33816"/>
                      <a:pt x="48336" y="33816"/>
                    </a:cubicBezTo>
                    <a:cubicBezTo>
                      <a:pt x="44450" y="33816"/>
                      <a:pt x="40882" y="33714"/>
                      <a:pt x="37648" y="33544"/>
                    </a:cubicBezTo>
                    <a:cubicBezTo>
                      <a:pt x="37648" y="33544"/>
                      <a:pt x="37648" y="33544"/>
                      <a:pt x="37648" y="33526"/>
                    </a:cubicBezTo>
                    <a:close/>
                    <a:moveTo>
                      <a:pt x="13632" y="34026"/>
                    </a:moveTo>
                    <a:cubicBezTo>
                      <a:pt x="13614" y="34204"/>
                      <a:pt x="13472" y="34187"/>
                      <a:pt x="13472" y="34400"/>
                    </a:cubicBezTo>
                    <a:lnTo>
                      <a:pt x="13472" y="34400"/>
                    </a:lnTo>
                    <a:cubicBezTo>
                      <a:pt x="13472" y="34187"/>
                      <a:pt x="13614" y="34186"/>
                      <a:pt x="13632" y="34026"/>
                    </a:cubicBezTo>
                    <a:close/>
                    <a:moveTo>
                      <a:pt x="13596" y="35025"/>
                    </a:moveTo>
                    <a:cubicBezTo>
                      <a:pt x="13596" y="35239"/>
                      <a:pt x="13489" y="35186"/>
                      <a:pt x="13364" y="35293"/>
                    </a:cubicBezTo>
                    <a:cubicBezTo>
                      <a:pt x="13489" y="35168"/>
                      <a:pt x="13596" y="35221"/>
                      <a:pt x="13596" y="35025"/>
                    </a:cubicBezTo>
                    <a:close/>
                    <a:moveTo>
                      <a:pt x="71942" y="36922"/>
                    </a:moveTo>
                    <a:cubicBezTo>
                      <a:pt x="71645" y="36957"/>
                      <a:pt x="71317" y="36995"/>
                      <a:pt x="70963" y="37036"/>
                    </a:cubicBezTo>
                    <a:lnTo>
                      <a:pt x="70963" y="37036"/>
                    </a:lnTo>
                    <a:cubicBezTo>
                      <a:pt x="71091" y="37019"/>
                      <a:pt x="71217" y="37000"/>
                      <a:pt x="71335" y="36988"/>
                    </a:cubicBezTo>
                    <a:cubicBezTo>
                      <a:pt x="71549" y="36965"/>
                      <a:pt x="71752" y="36943"/>
                      <a:pt x="71942" y="36922"/>
                    </a:cubicBezTo>
                    <a:close/>
                    <a:moveTo>
                      <a:pt x="52708" y="41841"/>
                    </a:moveTo>
                    <a:lnTo>
                      <a:pt x="52708" y="41841"/>
                    </a:lnTo>
                    <a:cubicBezTo>
                      <a:pt x="52850" y="41841"/>
                      <a:pt x="52904" y="41930"/>
                      <a:pt x="52904" y="41930"/>
                    </a:cubicBezTo>
                    <a:lnTo>
                      <a:pt x="52905" y="41995"/>
                    </a:lnTo>
                    <a:lnTo>
                      <a:pt x="52904" y="41948"/>
                    </a:lnTo>
                    <a:cubicBezTo>
                      <a:pt x="52904" y="41948"/>
                      <a:pt x="52850" y="41841"/>
                      <a:pt x="52708" y="41841"/>
                    </a:cubicBezTo>
                    <a:close/>
                    <a:moveTo>
                      <a:pt x="51553" y="34809"/>
                    </a:moveTo>
                    <a:cubicBezTo>
                      <a:pt x="51562" y="34884"/>
                      <a:pt x="51572" y="34962"/>
                      <a:pt x="51583" y="35043"/>
                    </a:cubicBezTo>
                    <a:cubicBezTo>
                      <a:pt x="51655" y="35632"/>
                      <a:pt x="51780" y="36381"/>
                      <a:pt x="51976" y="37202"/>
                    </a:cubicBezTo>
                    <a:lnTo>
                      <a:pt x="51994" y="41645"/>
                    </a:lnTo>
                    <a:lnTo>
                      <a:pt x="52047" y="41645"/>
                    </a:lnTo>
                    <a:cubicBezTo>
                      <a:pt x="52190" y="41663"/>
                      <a:pt x="52119" y="41859"/>
                      <a:pt x="52244" y="41966"/>
                    </a:cubicBezTo>
                    <a:cubicBezTo>
                      <a:pt x="52261" y="41980"/>
                      <a:pt x="52275" y="41986"/>
                      <a:pt x="52286" y="41986"/>
                    </a:cubicBezTo>
                    <a:cubicBezTo>
                      <a:pt x="52347" y="41986"/>
                      <a:pt x="52341" y="41820"/>
                      <a:pt x="52386" y="41805"/>
                    </a:cubicBezTo>
                    <a:cubicBezTo>
                      <a:pt x="52397" y="41803"/>
                      <a:pt x="52407" y="41802"/>
                      <a:pt x="52419" y="41802"/>
                    </a:cubicBezTo>
                    <a:cubicBezTo>
                      <a:pt x="52489" y="41802"/>
                      <a:pt x="52585" y="41841"/>
                      <a:pt x="52708" y="41841"/>
                    </a:cubicBezTo>
                    <a:cubicBezTo>
                      <a:pt x="52593" y="41841"/>
                      <a:pt x="52502" y="41818"/>
                      <a:pt x="52433" y="41818"/>
                    </a:cubicBezTo>
                    <a:cubicBezTo>
                      <a:pt x="52416" y="41818"/>
                      <a:pt x="52401" y="41820"/>
                      <a:pt x="52386" y="41823"/>
                    </a:cubicBezTo>
                    <a:cubicBezTo>
                      <a:pt x="52341" y="41838"/>
                      <a:pt x="52347" y="42004"/>
                      <a:pt x="52286" y="42004"/>
                    </a:cubicBezTo>
                    <a:cubicBezTo>
                      <a:pt x="52275" y="42004"/>
                      <a:pt x="52261" y="41998"/>
                      <a:pt x="52244" y="41984"/>
                    </a:cubicBezTo>
                    <a:cubicBezTo>
                      <a:pt x="52119" y="41877"/>
                      <a:pt x="52190" y="41680"/>
                      <a:pt x="52047" y="41663"/>
                    </a:cubicBezTo>
                    <a:lnTo>
                      <a:pt x="51994" y="41663"/>
                    </a:lnTo>
                    <a:lnTo>
                      <a:pt x="51976" y="37202"/>
                    </a:lnTo>
                    <a:cubicBezTo>
                      <a:pt x="51745" y="36277"/>
                      <a:pt x="51620" y="35428"/>
                      <a:pt x="51553" y="34809"/>
                    </a:cubicBezTo>
                    <a:close/>
                    <a:moveTo>
                      <a:pt x="58613" y="43001"/>
                    </a:moveTo>
                    <a:lnTo>
                      <a:pt x="58613" y="43001"/>
                    </a:lnTo>
                    <a:cubicBezTo>
                      <a:pt x="58613" y="43013"/>
                      <a:pt x="58621" y="43024"/>
                      <a:pt x="58626" y="43036"/>
                    </a:cubicBezTo>
                    <a:lnTo>
                      <a:pt x="58626" y="43036"/>
                    </a:lnTo>
                    <a:cubicBezTo>
                      <a:pt x="58613" y="43033"/>
                      <a:pt x="58613" y="43017"/>
                      <a:pt x="58613" y="43001"/>
                    </a:cubicBezTo>
                    <a:close/>
                    <a:moveTo>
                      <a:pt x="52972" y="45536"/>
                    </a:moveTo>
                    <a:lnTo>
                      <a:pt x="52975" y="45659"/>
                    </a:lnTo>
                    <a:cubicBezTo>
                      <a:pt x="52975" y="45659"/>
                      <a:pt x="53118" y="45749"/>
                      <a:pt x="53207" y="45856"/>
                    </a:cubicBezTo>
                    <a:cubicBezTo>
                      <a:pt x="53296" y="45980"/>
                      <a:pt x="53439" y="46052"/>
                      <a:pt x="53510" y="46248"/>
                    </a:cubicBezTo>
                    <a:cubicBezTo>
                      <a:pt x="53439" y="46070"/>
                      <a:pt x="53296" y="45980"/>
                      <a:pt x="53207" y="45873"/>
                    </a:cubicBezTo>
                    <a:cubicBezTo>
                      <a:pt x="53118" y="45749"/>
                      <a:pt x="52975" y="45677"/>
                      <a:pt x="52975" y="45677"/>
                    </a:cubicBezTo>
                    <a:lnTo>
                      <a:pt x="52972" y="45536"/>
                    </a:lnTo>
                    <a:close/>
                    <a:moveTo>
                      <a:pt x="53510" y="46248"/>
                    </a:moveTo>
                    <a:cubicBezTo>
                      <a:pt x="53528" y="46284"/>
                      <a:pt x="53528" y="46337"/>
                      <a:pt x="53528" y="46355"/>
                    </a:cubicBezTo>
                    <a:cubicBezTo>
                      <a:pt x="53528" y="46337"/>
                      <a:pt x="53528" y="46302"/>
                      <a:pt x="53510" y="46248"/>
                    </a:cubicBezTo>
                    <a:close/>
                    <a:moveTo>
                      <a:pt x="53475" y="46623"/>
                    </a:moveTo>
                    <a:lnTo>
                      <a:pt x="53475" y="46623"/>
                    </a:lnTo>
                    <a:cubicBezTo>
                      <a:pt x="53475" y="46694"/>
                      <a:pt x="53546" y="46694"/>
                      <a:pt x="53618" y="46766"/>
                    </a:cubicBezTo>
                    <a:cubicBezTo>
                      <a:pt x="53546" y="46712"/>
                      <a:pt x="53475" y="46712"/>
                      <a:pt x="53475" y="46623"/>
                    </a:cubicBezTo>
                    <a:close/>
                    <a:moveTo>
                      <a:pt x="53618" y="46766"/>
                    </a:moveTo>
                    <a:cubicBezTo>
                      <a:pt x="53699" y="46831"/>
                      <a:pt x="53781" y="46926"/>
                      <a:pt x="53780" y="47120"/>
                    </a:cubicBezTo>
                    <a:lnTo>
                      <a:pt x="53780" y="47120"/>
                    </a:lnTo>
                    <a:cubicBezTo>
                      <a:pt x="53780" y="46943"/>
                      <a:pt x="53699" y="46847"/>
                      <a:pt x="53618" y="46766"/>
                    </a:cubicBezTo>
                    <a:close/>
                    <a:moveTo>
                      <a:pt x="53778" y="47212"/>
                    </a:moveTo>
                    <a:lnTo>
                      <a:pt x="53778" y="47212"/>
                    </a:lnTo>
                    <a:cubicBezTo>
                      <a:pt x="53796" y="47390"/>
                      <a:pt x="53921" y="47283"/>
                      <a:pt x="53992" y="47444"/>
                    </a:cubicBezTo>
                    <a:cubicBezTo>
                      <a:pt x="54062" y="47565"/>
                      <a:pt x="54080" y="47687"/>
                      <a:pt x="54081" y="47792"/>
                    </a:cubicBezTo>
                    <a:lnTo>
                      <a:pt x="54081" y="47792"/>
                    </a:lnTo>
                    <a:cubicBezTo>
                      <a:pt x="54080" y="47687"/>
                      <a:pt x="54062" y="47566"/>
                      <a:pt x="53992" y="47461"/>
                    </a:cubicBezTo>
                    <a:cubicBezTo>
                      <a:pt x="53921" y="47301"/>
                      <a:pt x="53778" y="47408"/>
                      <a:pt x="53778" y="47212"/>
                    </a:cubicBezTo>
                    <a:close/>
                    <a:moveTo>
                      <a:pt x="54064" y="48229"/>
                    </a:moveTo>
                    <a:cubicBezTo>
                      <a:pt x="54081" y="48246"/>
                      <a:pt x="54081" y="48282"/>
                      <a:pt x="54081" y="48300"/>
                    </a:cubicBezTo>
                    <a:lnTo>
                      <a:pt x="54081" y="48300"/>
                    </a:lnTo>
                    <a:cubicBezTo>
                      <a:pt x="54081" y="48282"/>
                      <a:pt x="54081" y="48264"/>
                      <a:pt x="54064" y="48247"/>
                    </a:cubicBezTo>
                    <a:cubicBezTo>
                      <a:pt x="54064" y="48241"/>
                      <a:pt x="54064" y="48235"/>
                      <a:pt x="54064" y="48229"/>
                    </a:cubicBezTo>
                    <a:close/>
                    <a:moveTo>
                      <a:pt x="53689" y="49014"/>
                    </a:moveTo>
                    <a:cubicBezTo>
                      <a:pt x="53689" y="49067"/>
                      <a:pt x="53778" y="49049"/>
                      <a:pt x="53814" y="49121"/>
                    </a:cubicBezTo>
                    <a:cubicBezTo>
                      <a:pt x="53832" y="49156"/>
                      <a:pt x="53849" y="49210"/>
                      <a:pt x="53849" y="49245"/>
                    </a:cubicBezTo>
                    <a:lnTo>
                      <a:pt x="53849" y="49245"/>
                    </a:lnTo>
                    <a:cubicBezTo>
                      <a:pt x="53849" y="49210"/>
                      <a:pt x="53832" y="49174"/>
                      <a:pt x="53814" y="49139"/>
                    </a:cubicBezTo>
                    <a:cubicBezTo>
                      <a:pt x="53778" y="49067"/>
                      <a:pt x="53671" y="49067"/>
                      <a:pt x="53689" y="49014"/>
                    </a:cubicBezTo>
                    <a:close/>
                    <a:moveTo>
                      <a:pt x="53689" y="49549"/>
                    </a:moveTo>
                    <a:cubicBezTo>
                      <a:pt x="53707" y="49620"/>
                      <a:pt x="53742" y="49692"/>
                      <a:pt x="53796" y="49781"/>
                    </a:cubicBezTo>
                    <a:cubicBezTo>
                      <a:pt x="53742" y="49692"/>
                      <a:pt x="53689" y="49620"/>
                      <a:pt x="53689" y="49549"/>
                    </a:cubicBezTo>
                    <a:close/>
                    <a:moveTo>
                      <a:pt x="53796" y="49781"/>
                    </a:moveTo>
                    <a:lnTo>
                      <a:pt x="53796" y="49781"/>
                    </a:lnTo>
                    <a:cubicBezTo>
                      <a:pt x="53849" y="49834"/>
                      <a:pt x="53849" y="49923"/>
                      <a:pt x="53849" y="49976"/>
                    </a:cubicBezTo>
                    <a:lnTo>
                      <a:pt x="53849" y="49976"/>
                    </a:lnTo>
                    <a:cubicBezTo>
                      <a:pt x="53849" y="49923"/>
                      <a:pt x="53849" y="49852"/>
                      <a:pt x="53796" y="49781"/>
                    </a:cubicBezTo>
                    <a:close/>
                    <a:moveTo>
                      <a:pt x="53386" y="50834"/>
                    </a:moveTo>
                    <a:lnTo>
                      <a:pt x="53386" y="50834"/>
                    </a:lnTo>
                    <a:cubicBezTo>
                      <a:pt x="53403" y="50869"/>
                      <a:pt x="53439" y="50905"/>
                      <a:pt x="53493" y="50923"/>
                    </a:cubicBezTo>
                    <a:cubicBezTo>
                      <a:pt x="53546" y="50959"/>
                      <a:pt x="53564" y="51012"/>
                      <a:pt x="53564" y="51012"/>
                    </a:cubicBezTo>
                    <a:cubicBezTo>
                      <a:pt x="53564" y="51012"/>
                      <a:pt x="53546" y="50959"/>
                      <a:pt x="53493" y="50941"/>
                    </a:cubicBezTo>
                    <a:cubicBezTo>
                      <a:pt x="53439" y="50905"/>
                      <a:pt x="53386" y="50887"/>
                      <a:pt x="53386" y="50834"/>
                    </a:cubicBezTo>
                    <a:close/>
                    <a:moveTo>
                      <a:pt x="82177" y="54596"/>
                    </a:moveTo>
                    <a:cubicBezTo>
                      <a:pt x="82259" y="54596"/>
                      <a:pt x="82472" y="54926"/>
                      <a:pt x="82540" y="55045"/>
                    </a:cubicBezTo>
                    <a:cubicBezTo>
                      <a:pt x="82594" y="55169"/>
                      <a:pt x="82648" y="55366"/>
                      <a:pt x="82558" y="55437"/>
                    </a:cubicBezTo>
                    <a:cubicBezTo>
                      <a:pt x="82487" y="55491"/>
                      <a:pt x="82433" y="55526"/>
                      <a:pt x="82433" y="55740"/>
                    </a:cubicBezTo>
                    <a:cubicBezTo>
                      <a:pt x="82433" y="55831"/>
                      <a:pt x="82426" y="55857"/>
                      <a:pt x="82397" y="55857"/>
                    </a:cubicBezTo>
                    <a:cubicBezTo>
                      <a:pt x="82363" y="55857"/>
                      <a:pt x="82299" y="55821"/>
                      <a:pt x="82184" y="55812"/>
                    </a:cubicBezTo>
                    <a:cubicBezTo>
                      <a:pt x="81987" y="55794"/>
                      <a:pt x="82023" y="55723"/>
                      <a:pt x="81952" y="55598"/>
                    </a:cubicBezTo>
                    <a:cubicBezTo>
                      <a:pt x="81862" y="55473"/>
                      <a:pt x="81827" y="55473"/>
                      <a:pt x="81666" y="55437"/>
                    </a:cubicBezTo>
                    <a:cubicBezTo>
                      <a:pt x="81506" y="55401"/>
                      <a:pt x="81630" y="55294"/>
                      <a:pt x="81648" y="55205"/>
                    </a:cubicBezTo>
                    <a:cubicBezTo>
                      <a:pt x="81666" y="55134"/>
                      <a:pt x="81862" y="54955"/>
                      <a:pt x="81934" y="54902"/>
                    </a:cubicBezTo>
                    <a:cubicBezTo>
                      <a:pt x="82005" y="54848"/>
                      <a:pt x="82059" y="54777"/>
                      <a:pt x="82059" y="54706"/>
                    </a:cubicBezTo>
                    <a:cubicBezTo>
                      <a:pt x="82059" y="54652"/>
                      <a:pt x="82166" y="54598"/>
                      <a:pt x="82166" y="54598"/>
                    </a:cubicBezTo>
                    <a:cubicBezTo>
                      <a:pt x="82169" y="54597"/>
                      <a:pt x="82173" y="54596"/>
                      <a:pt x="82177" y="54596"/>
                    </a:cubicBezTo>
                    <a:close/>
                    <a:moveTo>
                      <a:pt x="6620" y="0"/>
                    </a:moveTo>
                    <a:lnTo>
                      <a:pt x="6620" y="0"/>
                    </a:lnTo>
                    <a:cubicBezTo>
                      <a:pt x="6709" y="71"/>
                      <a:pt x="6798" y="0"/>
                      <a:pt x="6834" y="125"/>
                    </a:cubicBezTo>
                    <a:cubicBezTo>
                      <a:pt x="6870" y="232"/>
                      <a:pt x="6834" y="375"/>
                      <a:pt x="6923" y="482"/>
                    </a:cubicBezTo>
                    <a:cubicBezTo>
                      <a:pt x="7030" y="571"/>
                      <a:pt x="7120" y="589"/>
                      <a:pt x="7137" y="660"/>
                    </a:cubicBezTo>
                    <a:cubicBezTo>
                      <a:pt x="7173" y="732"/>
                      <a:pt x="7209" y="749"/>
                      <a:pt x="7191" y="892"/>
                    </a:cubicBezTo>
                    <a:cubicBezTo>
                      <a:pt x="7173" y="1035"/>
                      <a:pt x="7120" y="1124"/>
                      <a:pt x="7102" y="1160"/>
                    </a:cubicBezTo>
                    <a:cubicBezTo>
                      <a:pt x="7066" y="1196"/>
                      <a:pt x="7048" y="1249"/>
                      <a:pt x="7048" y="1320"/>
                    </a:cubicBezTo>
                    <a:cubicBezTo>
                      <a:pt x="7048" y="1384"/>
                      <a:pt x="7048" y="1393"/>
                      <a:pt x="7022" y="1393"/>
                    </a:cubicBezTo>
                    <a:cubicBezTo>
                      <a:pt x="7012" y="1393"/>
                      <a:pt x="6997" y="1392"/>
                      <a:pt x="6977" y="1392"/>
                    </a:cubicBezTo>
                    <a:cubicBezTo>
                      <a:pt x="6955" y="1392"/>
                      <a:pt x="6930" y="1391"/>
                      <a:pt x="6907" y="1391"/>
                    </a:cubicBezTo>
                    <a:cubicBezTo>
                      <a:pt x="6840" y="1391"/>
                      <a:pt x="6789" y="1401"/>
                      <a:pt x="6870" y="1481"/>
                    </a:cubicBezTo>
                    <a:cubicBezTo>
                      <a:pt x="6977" y="1570"/>
                      <a:pt x="6977" y="1606"/>
                      <a:pt x="7013" y="1677"/>
                    </a:cubicBezTo>
                    <a:cubicBezTo>
                      <a:pt x="7048" y="1731"/>
                      <a:pt x="7173" y="1731"/>
                      <a:pt x="7137" y="1838"/>
                    </a:cubicBezTo>
                    <a:cubicBezTo>
                      <a:pt x="7120" y="1945"/>
                      <a:pt x="7048" y="1927"/>
                      <a:pt x="7048" y="2052"/>
                    </a:cubicBezTo>
                    <a:cubicBezTo>
                      <a:pt x="7066" y="2159"/>
                      <a:pt x="7120" y="2248"/>
                      <a:pt x="7155" y="2302"/>
                    </a:cubicBezTo>
                    <a:cubicBezTo>
                      <a:pt x="7191" y="2355"/>
                      <a:pt x="7191" y="2498"/>
                      <a:pt x="7137" y="2605"/>
                    </a:cubicBezTo>
                    <a:cubicBezTo>
                      <a:pt x="7084" y="2694"/>
                      <a:pt x="7066" y="2748"/>
                      <a:pt x="6977" y="2801"/>
                    </a:cubicBezTo>
                    <a:cubicBezTo>
                      <a:pt x="6905" y="2873"/>
                      <a:pt x="6852" y="2944"/>
                      <a:pt x="6781" y="3033"/>
                    </a:cubicBezTo>
                    <a:cubicBezTo>
                      <a:pt x="6727" y="3105"/>
                      <a:pt x="6674" y="3123"/>
                      <a:pt x="6709" y="3265"/>
                    </a:cubicBezTo>
                    <a:cubicBezTo>
                      <a:pt x="6745" y="3390"/>
                      <a:pt x="6763" y="3444"/>
                      <a:pt x="6709" y="3515"/>
                    </a:cubicBezTo>
                    <a:cubicBezTo>
                      <a:pt x="6674" y="3604"/>
                      <a:pt x="6674" y="3622"/>
                      <a:pt x="6656" y="3747"/>
                    </a:cubicBezTo>
                    <a:cubicBezTo>
                      <a:pt x="6620" y="3854"/>
                      <a:pt x="6638" y="3836"/>
                      <a:pt x="6531" y="3961"/>
                    </a:cubicBezTo>
                    <a:cubicBezTo>
                      <a:pt x="6424" y="4086"/>
                      <a:pt x="6477" y="4104"/>
                      <a:pt x="6245" y="4193"/>
                    </a:cubicBezTo>
                    <a:cubicBezTo>
                      <a:pt x="6067" y="4248"/>
                      <a:pt x="6099" y="4324"/>
                      <a:pt x="6011" y="4324"/>
                    </a:cubicBezTo>
                    <a:cubicBezTo>
                      <a:pt x="5984" y="4324"/>
                      <a:pt x="5946" y="4317"/>
                      <a:pt x="5888" y="4300"/>
                    </a:cubicBezTo>
                    <a:cubicBezTo>
                      <a:pt x="5656" y="4211"/>
                      <a:pt x="5478" y="4211"/>
                      <a:pt x="5549" y="4086"/>
                    </a:cubicBezTo>
                    <a:cubicBezTo>
                      <a:pt x="5603" y="3961"/>
                      <a:pt x="5710" y="3943"/>
                      <a:pt x="5764" y="3836"/>
                    </a:cubicBezTo>
                    <a:cubicBezTo>
                      <a:pt x="5797" y="3758"/>
                      <a:pt x="5838" y="3707"/>
                      <a:pt x="5863" y="3707"/>
                    </a:cubicBezTo>
                    <a:cubicBezTo>
                      <a:pt x="5879" y="3707"/>
                      <a:pt x="5888" y="3725"/>
                      <a:pt x="5888" y="3765"/>
                    </a:cubicBezTo>
                    <a:cubicBezTo>
                      <a:pt x="5888" y="3872"/>
                      <a:pt x="5781" y="4015"/>
                      <a:pt x="5871" y="4015"/>
                    </a:cubicBezTo>
                    <a:cubicBezTo>
                      <a:pt x="5879" y="4016"/>
                      <a:pt x="5886" y="4017"/>
                      <a:pt x="5892" y="4017"/>
                    </a:cubicBezTo>
                    <a:cubicBezTo>
                      <a:pt x="5970" y="4017"/>
                      <a:pt x="5930" y="3921"/>
                      <a:pt x="5995" y="3872"/>
                    </a:cubicBezTo>
                    <a:cubicBezTo>
                      <a:pt x="6045" y="3822"/>
                      <a:pt x="6052" y="3763"/>
                      <a:pt x="6069" y="3763"/>
                    </a:cubicBezTo>
                    <a:cubicBezTo>
                      <a:pt x="6077" y="3763"/>
                      <a:pt x="6087" y="3774"/>
                      <a:pt x="6103" y="3801"/>
                    </a:cubicBezTo>
                    <a:cubicBezTo>
                      <a:pt x="6138" y="3908"/>
                      <a:pt x="6067" y="3943"/>
                      <a:pt x="6192" y="3961"/>
                    </a:cubicBezTo>
                    <a:cubicBezTo>
                      <a:pt x="6199" y="3962"/>
                      <a:pt x="6206" y="3963"/>
                      <a:pt x="6213" y="3963"/>
                    </a:cubicBezTo>
                    <a:cubicBezTo>
                      <a:pt x="6327" y="3963"/>
                      <a:pt x="6407" y="3828"/>
                      <a:pt x="6424" y="3693"/>
                    </a:cubicBezTo>
                    <a:cubicBezTo>
                      <a:pt x="6424" y="3551"/>
                      <a:pt x="6531" y="3390"/>
                      <a:pt x="6424" y="3354"/>
                    </a:cubicBezTo>
                    <a:cubicBezTo>
                      <a:pt x="6317" y="3337"/>
                      <a:pt x="6210" y="3301"/>
                      <a:pt x="6317" y="3212"/>
                    </a:cubicBezTo>
                    <a:cubicBezTo>
                      <a:pt x="6424" y="3140"/>
                      <a:pt x="6388" y="3051"/>
                      <a:pt x="6459" y="2980"/>
                    </a:cubicBezTo>
                    <a:cubicBezTo>
                      <a:pt x="6531" y="2908"/>
                      <a:pt x="6656" y="2944"/>
                      <a:pt x="6656" y="2855"/>
                    </a:cubicBezTo>
                    <a:cubicBezTo>
                      <a:pt x="6674" y="2748"/>
                      <a:pt x="6620" y="2605"/>
                      <a:pt x="6549" y="2605"/>
                    </a:cubicBezTo>
                    <a:cubicBezTo>
                      <a:pt x="6515" y="2605"/>
                      <a:pt x="6497" y="2621"/>
                      <a:pt x="6486" y="2621"/>
                    </a:cubicBezTo>
                    <a:cubicBezTo>
                      <a:pt x="6473" y="2621"/>
                      <a:pt x="6469" y="2601"/>
                      <a:pt x="6459" y="2516"/>
                    </a:cubicBezTo>
                    <a:cubicBezTo>
                      <a:pt x="6424" y="2337"/>
                      <a:pt x="6459" y="2284"/>
                      <a:pt x="6424" y="2141"/>
                    </a:cubicBezTo>
                    <a:cubicBezTo>
                      <a:pt x="6410" y="2047"/>
                      <a:pt x="6346" y="1973"/>
                      <a:pt x="6292" y="1973"/>
                    </a:cubicBezTo>
                    <a:cubicBezTo>
                      <a:pt x="6275" y="1973"/>
                      <a:pt x="6258" y="1981"/>
                      <a:pt x="6245" y="1998"/>
                    </a:cubicBezTo>
                    <a:cubicBezTo>
                      <a:pt x="6230" y="2037"/>
                      <a:pt x="6208" y="2056"/>
                      <a:pt x="6183" y="2056"/>
                    </a:cubicBezTo>
                    <a:cubicBezTo>
                      <a:pt x="6151" y="2056"/>
                      <a:pt x="6115" y="2024"/>
                      <a:pt x="6085" y="1963"/>
                    </a:cubicBezTo>
                    <a:cubicBezTo>
                      <a:pt x="6013" y="1856"/>
                      <a:pt x="5960" y="1784"/>
                      <a:pt x="5835" y="1784"/>
                    </a:cubicBezTo>
                    <a:cubicBezTo>
                      <a:pt x="5692" y="1784"/>
                      <a:pt x="5710" y="1766"/>
                      <a:pt x="5442" y="1642"/>
                    </a:cubicBezTo>
                    <a:cubicBezTo>
                      <a:pt x="5175" y="1535"/>
                      <a:pt x="4211" y="1356"/>
                      <a:pt x="3783" y="678"/>
                    </a:cubicBezTo>
                    <a:cubicBezTo>
                      <a:pt x="3783" y="678"/>
                      <a:pt x="3739" y="617"/>
                      <a:pt x="3713" y="617"/>
                    </a:cubicBezTo>
                    <a:cubicBezTo>
                      <a:pt x="3702" y="617"/>
                      <a:pt x="3694" y="628"/>
                      <a:pt x="3694" y="660"/>
                    </a:cubicBezTo>
                    <a:cubicBezTo>
                      <a:pt x="3694" y="785"/>
                      <a:pt x="3729" y="732"/>
                      <a:pt x="3694" y="821"/>
                    </a:cubicBezTo>
                    <a:cubicBezTo>
                      <a:pt x="3640" y="892"/>
                      <a:pt x="3426" y="1160"/>
                      <a:pt x="3462" y="1392"/>
                    </a:cubicBezTo>
                    <a:cubicBezTo>
                      <a:pt x="3498" y="1606"/>
                      <a:pt x="3622" y="1677"/>
                      <a:pt x="3658" y="1874"/>
                    </a:cubicBezTo>
                    <a:cubicBezTo>
                      <a:pt x="3694" y="2052"/>
                      <a:pt x="3694" y="2052"/>
                      <a:pt x="3658" y="2302"/>
                    </a:cubicBezTo>
                    <a:cubicBezTo>
                      <a:pt x="3622" y="2534"/>
                      <a:pt x="3676" y="2819"/>
                      <a:pt x="3694" y="3015"/>
                    </a:cubicBezTo>
                    <a:cubicBezTo>
                      <a:pt x="3729" y="3230"/>
                      <a:pt x="3765" y="3087"/>
                      <a:pt x="3729" y="3247"/>
                    </a:cubicBezTo>
                    <a:cubicBezTo>
                      <a:pt x="3694" y="3426"/>
                      <a:pt x="3694" y="3533"/>
                      <a:pt x="3658" y="3658"/>
                    </a:cubicBezTo>
                    <a:cubicBezTo>
                      <a:pt x="3605" y="3783"/>
                      <a:pt x="3533" y="3836"/>
                      <a:pt x="3587" y="3908"/>
                    </a:cubicBezTo>
                    <a:cubicBezTo>
                      <a:pt x="3601" y="3932"/>
                      <a:pt x="3613" y="3940"/>
                      <a:pt x="3625" y="3940"/>
                    </a:cubicBezTo>
                    <a:cubicBezTo>
                      <a:pt x="3649" y="3940"/>
                      <a:pt x="3669" y="3901"/>
                      <a:pt x="3704" y="3901"/>
                    </a:cubicBezTo>
                    <a:cubicBezTo>
                      <a:pt x="3712" y="3901"/>
                      <a:pt x="3720" y="3903"/>
                      <a:pt x="3729" y="3908"/>
                    </a:cubicBezTo>
                    <a:cubicBezTo>
                      <a:pt x="3801" y="3943"/>
                      <a:pt x="3854" y="3979"/>
                      <a:pt x="3908" y="4032"/>
                    </a:cubicBezTo>
                    <a:cubicBezTo>
                      <a:pt x="3961" y="4086"/>
                      <a:pt x="4068" y="4104"/>
                      <a:pt x="3997" y="4140"/>
                    </a:cubicBezTo>
                    <a:cubicBezTo>
                      <a:pt x="3926" y="4175"/>
                      <a:pt x="3961" y="4247"/>
                      <a:pt x="3819" y="4247"/>
                    </a:cubicBezTo>
                    <a:cubicBezTo>
                      <a:pt x="3719" y="4247"/>
                      <a:pt x="3653" y="4132"/>
                      <a:pt x="3631" y="4132"/>
                    </a:cubicBezTo>
                    <a:cubicBezTo>
                      <a:pt x="3625" y="4132"/>
                      <a:pt x="3622" y="4140"/>
                      <a:pt x="3622" y="4157"/>
                    </a:cubicBezTo>
                    <a:cubicBezTo>
                      <a:pt x="3605" y="4229"/>
                      <a:pt x="3587" y="4300"/>
                      <a:pt x="3605" y="4443"/>
                    </a:cubicBezTo>
                    <a:cubicBezTo>
                      <a:pt x="3622" y="4603"/>
                      <a:pt x="3480" y="4693"/>
                      <a:pt x="3658" y="4711"/>
                    </a:cubicBezTo>
                    <a:cubicBezTo>
                      <a:pt x="3679" y="4713"/>
                      <a:pt x="3698" y="4713"/>
                      <a:pt x="3715" y="4713"/>
                    </a:cubicBezTo>
                    <a:cubicBezTo>
                      <a:pt x="3803" y="4713"/>
                      <a:pt x="3846" y="4690"/>
                      <a:pt x="3874" y="4690"/>
                    </a:cubicBezTo>
                    <a:cubicBezTo>
                      <a:pt x="3888" y="4690"/>
                      <a:pt x="3898" y="4695"/>
                      <a:pt x="3908" y="4711"/>
                    </a:cubicBezTo>
                    <a:cubicBezTo>
                      <a:pt x="3961" y="4782"/>
                      <a:pt x="3961" y="4800"/>
                      <a:pt x="3872" y="4818"/>
                    </a:cubicBezTo>
                    <a:cubicBezTo>
                      <a:pt x="3865" y="4819"/>
                      <a:pt x="3858" y="4820"/>
                      <a:pt x="3851" y="4820"/>
                    </a:cubicBezTo>
                    <a:cubicBezTo>
                      <a:pt x="3808" y="4820"/>
                      <a:pt x="3758" y="4795"/>
                      <a:pt x="3726" y="4795"/>
                    </a:cubicBezTo>
                    <a:cubicBezTo>
                      <a:pt x="3707" y="4795"/>
                      <a:pt x="3694" y="4805"/>
                      <a:pt x="3694" y="4835"/>
                    </a:cubicBezTo>
                    <a:cubicBezTo>
                      <a:pt x="3676" y="4925"/>
                      <a:pt x="3658" y="4978"/>
                      <a:pt x="3676" y="5067"/>
                    </a:cubicBezTo>
                    <a:cubicBezTo>
                      <a:pt x="3676" y="5139"/>
                      <a:pt x="3605" y="5139"/>
                      <a:pt x="3569" y="5228"/>
                    </a:cubicBezTo>
                    <a:cubicBezTo>
                      <a:pt x="3541" y="5284"/>
                      <a:pt x="3557" y="5404"/>
                      <a:pt x="3540" y="5404"/>
                    </a:cubicBezTo>
                    <a:cubicBezTo>
                      <a:pt x="3535" y="5404"/>
                      <a:pt x="3527" y="5394"/>
                      <a:pt x="3515" y="5371"/>
                    </a:cubicBezTo>
                    <a:cubicBezTo>
                      <a:pt x="3444" y="5264"/>
                      <a:pt x="3426" y="5264"/>
                      <a:pt x="3462" y="5085"/>
                    </a:cubicBezTo>
                    <a:cubicBezTo>
                      <a:pt x="3476" y="4945"/>
                      <a:pt x="3512" y="4849"/>
                      <a:pt x="3492" y="4849"/>
                    </a:cubicBezTo>
                    <a:cubicBezTo>
                      <a:pt x="3487" y="4849"/>
                      <a:pt x="3477" y="4856"/>
                      <a:pt x="3462" y="4871"/>
                    </a:cubicBezTo>
                    <a:cubicBezTo>
                      <a:pt x="3390" y="4942"/>
                      <a:pt x="3355" y="5032"/>
                      <a:pt x="3373" y="5157"/>
                    </a:cubicBezTo>
                    <a:cubicBezTo>
                      <a:pt x="3408" y="5264"/>
                      <a:pt x="3390" y="5442"/>
                      <a:pt x="3426" y="5567"/>
                    </a:cubicBezTo>
                    <a:cubicBezTo>
                      <a:pt x="3444" y="5656"/>
                      <a:pt x="3462" y="5674"/>
                      <a:pt x="3462" y="5710"/>
                    </a:cubicBezTo>
                    <a:cubicBezTo>
                      <a:pt x="3462" y="5728"/>
                      <a:pt x="3462" y="5763"/>
                      <a:pt x="3444" y="5799"/>
                    </a:cubicBezTo>
                    <a:cubicBezTo>
                      <a:pt x="3408" y="5924"/>
                      <a:pt x="3426" y="5995"/>
                      <a:pt x="3373" y="6102"/>
                    </a:cubicBezTo>
                    <a:cubicBezTo>
                      <a:pt x="3363" y="6131"/>
                      <a:pt x="3359" y="6139"/>
                      <a:pt x="3357" y="6139"/>
                    </a:cubicBezTo>
                    <a:cubicBezTo>
                      <a:pt x="3354" y="6139"/>
                      <a:pt x="3355" y="6125"/>
                      <a:pt x="3355" y="6125"/>
                    </a:cubicBezTo>
                    <a:lnTo>
                      <a:pt x="3355" y="6125"/>
                    </a:lnTo>
                    <a:cubicBezTo>
                      <a:pt x="3354" y="6125"/>
                      <a:pt x="3350" y="6142"/>
                      <a:pt x="3337" y="6209"/>
                    </a:cubicBezTo>
                    <a:cubicBezTo>
                      <a:pt x="3283" y="6406"/>
                      <a:pt x="3123" y="6816"/>
                      <a:pt x="3051" y="7084"/>
                    </a:cubicBezTo>
                    <a:cubicBezTo>
                      <a:pt x="2980" y="7351"/>
                      <a:pt x="2855" y="7744"/>
                      <a:pt x="2730" y="8011"/>
                    </a:cubicBezTo>
                    <a:cubicBezTo>
                      <a:pt x="2623" y="8279"/>
                      <a:pt x="2463" y="8404"/>
                      <a:pt x="2391" y="8689"/>
                    </a:cubicBezTo>
                    <a:cubicBezTo>
                      <a:pt x="2320" y="8975"/>
                      <a:pt x="2231" y="8868"/>
                      <a:pt x="2231" y="9064"/>
                    </a:cubicBezTo>
                    <a:cubicBezTo>
                      <a:pt x="2231" y="9278"/>
                      <a:pt x="2284" y="9350"/>
                      <a:pt x="2195" y="9421"/>
                    </a:cubicBezTo>
                    <a:cubicBezTo>
                      <a:pt x="2106" y="9510"/>
                      <a:pt x="2141" y="9564"/>
                      <a:pt x="2106" y="9742"/>
                    </a:cubicBezTo>
                    <a:cubicBezTo>
                      <a:pt x="2088" y="9903"/>
                      <a:pt x="2017" y="9724"/>
                      <a:pt x="1945" y="10028"/>
                    </a:cubicBezTo>
                    <a:cubicBezTo>
                      <a:pt x="1856" y="10349"/>
                      <a:pt x="1571" y="10866"/>
                      <a:pt x="1517" y="11062"/>
                    </a:cubicBezTo>
                    <a:cubicBezTo>
                      <a:pt x="1446" y="11241"/>
                      <a:pt x="1410" y="11526"/>
                      <a:pt x="1285" y="11616"/>
                    </a:cubicBezTo>
                    <a:cubicBezTo>
                      <a:pt x="1160" y="11723"/>
                      <a:pt x="1053" y="11812"/>
                      <a:pt x="1017" y="11990"/>
                    </a:cubicBezTo>
                    <a:cubicBezTo>
                      <a:pt x="1000" y="12050"/>
                      <a:pt x="972" y="12064"/>
                      <a:pt x="943" y="12064"/>
                    </a:cubicBezTo>
                    <a:cubicBezTo>
                      <a:pt x="919" y="12064"/>
                      <a:pt x="893" y="12053"/>
                      <a:pt x="873" y="12053"/>
                    </a:cubicBezTo>
                    <a:cubicBezTo>
                      <a:pt x="848" y="12053"/>
                      <a:pt x="832" y="12071"/>
                      <a:pt x="839" y="12151"/>
                    </a:cubicBezTo>
                    <a:cubicBezTo>
                      <a:pt x="875" y="12365"/>
                      <a:pt x="589" y="12633"/>
                      <a:pt x="518" y="12704"/>
                    </a:cubicBezTo>
                    <a:cubicBezTo>
                      <a:pt x="446" y="12758"/>
                      <a:pt x="322" y="12918"/>
                      <a:pt x="286" y="13204"/>
                    </a:cubicBezTo>
                    <a:cubicBezTo>
                      <a:pt x="268" y="13489"/>
                      <a:pt x="464" y="13650"/>
                      <a:pt x="339" y="13775"/>
                    </a:cubicBezTo>
                    <a:cubicBezTo>
                      <a:pt x="197" y="13882"/>
                      <a:pt x="107" y="14042"/>
                      <a:pt x="107" y="14185"/>
                    </a:cubicBezTo>
                    <a:cubicBezTo>
                      <a:pt x="107" y="14328"/>
                      <a:pt x="0" y="14881"/>
                      <a:pt x="197" y="15166"/>
                    </a:cubicBezTo>
                    <a:cubicBezTo>
                      <a:pt x="250" y="15238"/>
                      <a:pt x="268" y="15291"/>
                      <a:pt x="268" y="15327"/>
                    </a:cubicBezTo>
                    <a:cubicBezTo>
                      <a:pt x="1874" y="15773"/>
                      <a:pt x="6442" y="17022"/>
                      <a:pt x="12116" y="18271"/>
                    </a:cubicBezTo>
                    <a:cubicBezTo>
                      <a:pt x="15327" y="18967"/>
                      <a:pt x="18878" y="19663"/>
                      <a:pt x="22464" y="20198"/>
                    </a:cubicBezTo>
                    <a:cubicBezTo>
                      <a:pt x="20751" y="19948"/>
                      <a:pt x="19056" y="19663"/>
                      <a:pt x="17397" y="19341"/>
                    </a:cubicBezTo>
                    <a:cubicBezTo>
                      <a:pt x="13614" y="18646"/>
                      <a:pt x="10028" y="17843"/>
                      <a:pt x="7084" y="17129"/>
                    </a:cubicBezTo>
                    <a:lnTo>
                      <a:pt x="5317" y="24105"/>
                    </a:lnTo>
                    <a:lnTo>
                      <a:pt x="13311" y="35543"/>
                    </a:lnTo>
                    <a:cubicBezTo>
                      <a:pt x="13311" y="35596"/>
                      <a:pt x="13311" y="35667"/>
                      <a:pt x="13293" y="35757"/>
                    </a:cubicBezTo>
                    <a:cubicBezTo>
                      <a:pt x="13240" y="35989"/>
                      <a:pt x="13364" y="35971"/>
                      <a:pt x="13454" y="36149"/>
                    </a:cubicBezTo>
                    <a:cubicBezTo>
                      <a:pt x="13543" y="36328"/>
                      <a:pt x="13596" y="36399"/>
                      <a:pt x="13614" y="36524"/>
                    </a:cubicBezTo>
                    <a:cubicBezTo>
                      <a:pt x="13632" y="36649"/>
                      <a:pt x="13739" y="36970"/>
                      <a:pt x="13864" y="37041"/>
                    </a:cubicBezTo>
                    <a:cubicBezTo>
                      <a:pt x="13971" y="37113"/>
                      <a:pt x="14025" y="37291"/>
                      <a:pt x="13953" y="37398"/>
                    </a:cubicBezTo>
                    <a:cubicBezTo>
                      <a:pt x="13900" y="37505"/>
                      <a:pt x="13828" y="37470"/>
                      <a:pt x="13650" y="37577"/>
                    </a:cubicBezTo>
                    <a:cubicBezTo>
                      <a:pt x="13472" y="37684"/>
                      <a:pt x="13364" y="37862"/>
                      <a:pt x="13168" y="37987"/>
                    </a:cubicBezTo>
                    <a:cubicBezTo>
                      <a:pt x="12972" y="38094"/>
                      <a:pt x="13133" y="38255"/>
                      <a:pt x="13079" y="38487"/>
                    </a:cubicBezTo>
                    <a:cubicBezTo>
                      <a:pt x="13043" y="38736"/>
                      <a:pt x="12794" y="39058"/>
                      <a:pt x="12740" y="39165"/>
                    </a:cubicBezTo>
                    <a:cubicBezTo>
                      <a:pt x="12669" y="39272"/>
                      <a:pt x="12490" y="39236"/>
                      <a:pt x="12401" y="39379"/>
                    </a:cubicBezTo>
                    <a:cubicBezTo>
                      <a:pt x="12312" y="39521"/>
                      <a:pt x="12490" y="39593"/>
                      <a:pt x="12472" y="39771"/>
                    </a:cubicBezTo>
                    <a:cubicBezTo>
                      <a:pt x="12455" y="39968"/>
                      <a:pt x="12401" y="39860"/>
                      <a:pt x="12383" y="40003"/>
                    </a:cubicBezTo>
                    <a:cubicBezTo>
                      <a:pt x="12383" y="40146"/>
                      <a:pt x="12508" y="40075"/>
                      <a:pt x="12633" y="40128"/>
                    </a:cubicBezTo>
                    <a:cubicBezTo>
                      <a:pt x="12758" y="40199"/>
                      <a:pt x="12758" y="40217"/>
                      <a:pt x="12794" y="40414"/>
                    </a:cubicBezTo>
                    <a:cubicBezTo>
                      <a:pt x="12811" y="40610"/>
                      <a:pt x="12633" y="40538"/>
                      <a:pt x="12615" y="40663"/>
                    </a:cubicBezTo>
                    <a:cubicBezTo>
                      <a:pt x="12597" y="40806"/>
                      <a:pt x="12419" y="40824"/>
                      <a:pt x="12312" y="40824"/>
                    </a:cubicBezTo>
                    <a:cubicBezTo>
                      <a:pt x="12258" y="40824"/>
                      <a:pt x="12169" y="40842"/>
                      <a:pt x="12116" y="40860"/>
                    </a:cubicBezTo>
                    <a:cubicBezTo>
                      <a:pt x="12151" y="40913"/>
                      <a:pt x="12080" y="41002"/>
                      <a:pt x="11973" y="41074"/>
                    </a:cubicBezTo>
                    <a:cubicBezTo>
                      <a:pt x="11830" y="41163"/>
                      <a:pt x="12044" y="41341"/>
                      <a:pt x="12044" y="41341"/>
                    </a:cubicBezTo>
                    <a:lnTo>
                      <a:pt x="18931" y="45267"/>
                    </a:lnTo>
                    <a:cubicBezTo>
                      <a:pt x="18931" y="45267"/>
                      <a:pt x="19984" y="45374"/>
                      <a:pt x="20252" y="45463"/>
                    </a:cubicBezTo>
                    <a:cubicBezTo>
                      <a:pt x="20395" y="45517"/>
                      <a:pt x="21697" y="45624"/>
                      <a:pt x="22785" y="45731"/>
                    </a:cubicBezTo>
                    <a:cubicBezTo>
                      <a:pt x="23517" y="45820"/>
                      <a:pt x="24159" y="45891"/>
                      <a:pt x="24266" y="45945"/>
                    </a:cubicBezTo>
                    <a:cubicBezTo>
                      <a:pt x="24320" y="45970"/>
                      <a:pt x="24364" y="45980"/>
                      <a:pt x="24401" y="45980"/>
                    </a:cubicBezTo>
                    <a:cubicBezTo>
                      <a:pt x="24547" y="45980"/>
                      <a:pt x="24570" y="45820"/>
                      <a:pt x="24570" y="45820"/>
                    </a:cubicBezTo>
                    <a:cubicBezTo>
                      <a:pt x="24570" y="45820"/>
                      <a:pt x="24588" y="45463"/>
                      <a:pt x="24659" y="45142"/>
                    </a:cubicBezTo>
                    <a:cubicBezTo>
                      <a:pt x="24686" y="44986"/>
                      <a:pt x="24776" y="44948"/>
                      <a:pt x="24856" y="44948"/>
                    </a:cubicBezTo>
                    <a:cubicBezTo>
                      <a:pt x="24931" y="44948"/>
                      <a:pt x="24998" y="44981"/>
                      <a:pt x="24998" y="44981"/>
                    </a:cubicBezTo>
                    <a:cubicBezTo>
                      <a:pt x="24998" y="44981"/>
                      <a:pt x="27282" y="45249"/>
                      <a:pt x="27924" y="45320"/>
                    </a:cubicBezTo>
                    <a:cubicBezTo>
                      <a:pt x="28031" y="45338"/>
                      <a:pt x="28085" y="45338"/>
                      <a:pt x="28085" y="45338"/>
                    </a:cubicBezTo>
                    <a:cubicBezTo>
                      <a:pt x="28138" y="45338"/>
                      <a:pt x="28495" y="45606"/>
                      <a:pt x="28495" y="45945"/>
                    </a:cubicBezTo>
                    <a:cubicBezTo>
                      <a:pt x="28495" y="46284"/>
                      <a:pt x="28549" y="46070"/>
                      <a:pt x="28834" y="46248"/>
                    </a:cubicBezTo>
                    <a:cubicBezTo>
                      <a:pt x="29120" y="46427"/>
                      <a:pt x="29227" y="46551"/>
                      <a:pt x="29441" y="46766"/>
                    </a:cubicBezTo>
                    <a:cubicBezTo>
                      <a:pt x="29655" y="46998"/>
                      <a:pt x="29726" y="47015"/>
                      <a:pt x="29798" y="47319"/>
                    </a:cubicBezTo>
                    <a:cubicBezTo>
                      <a:pt x="29869" y="47640"/>
                      <a:pt x="30101" y="47533"/>
                      <a:pt x="30315" y="47729"/>
                    </a:cubicBezTo>
                    <a:cubicBezTo>
                      <a:pt x="30529" y="47925"/>
                      <a:pt x="30618" y="48068"/>
                      <a:pt x="30940" y="48282"/>
                    </a:cubicBezTo>
                    <a:cubicBezTo>
                      <a:pt x="31279" y="48514"/>
                      <a:pt x="31154" y="48550"/>
                      <a:pt x="31154" y="48728"/>
                    </a:cubicBezTo>
                    <a:cubicBezTo>
                      <a:pt x="31154" y="48907"/>
                      <a:pt x="31082" y="48835"/>
                      <a:pt x="31403" y="49246"/>
                    </a:cubicBezTo>
                    <a:cubicBezTo>
                      <a:pt x="31725" y="49638"/>
                      <a:pt x="31386" y="49495"/>
                      <a:pt x="31296" y="49745"/>
                    </a:cubicBezTo>
                    <a:cubicBezTo>
                      <a:pt x="31189" y="49995"/>
                      <a:pt x="31510" y="50334"/>
                      <a:pt x="31582" y="50566"/>
                    </a:cubicBezTo>
                    <a:cubicBezTo>
                      <a:pt x="31653" y="50816"/>
                      <a:pt x="31778" y="50834"/>
                      <a:pt x="31992" y="50905"/>
                    </a:cubicBezTo>
                    <a:cubicBezTo>
                      <a:pt x="32206" y="50976"/>
                      <a:pt x="32117" y="51012"/>
                      <a:pt x="32224" y="51191"/>
                    </a:cubicBezTo>
                    <a:cubicBezTo>
                      <a:pt x="32349" y="51351"/>
                      <a:pt x="32652" y="51494"/>
                      <a:pt x="32831" y="51494"/>
                    </a:cubicBezTo>
                    <a:cubicBezTo>
                      <a:pt x="32982" y="51494"/>
                      <a:pt x="33227" y="51856"/>
                      <a:pt x="33345" y="51856"/>
                    </a:cubicBezTo>
                    <a:cubicBezTo>
                      <a:pt x="33352" y="51856"/>
                      <a:pt x="33360" y="51854"/>
                      <a:pt x="33366" y="51851"/>
                    </a:cubicBezTo>
                    <a:cubicBezTo>
                      <a:pt x="33370" y="51849"/>
                      <a:pt x="33374" y="51849"/>
                      <a:pt x="33379" y="51849"/>
                    </a:cubicBezTo>
                    <a:cubicBezTo>
                      <a:pt x="33501" y="51849"/>
                      <a:pt x="34021" y="52234"/>
                      <a:pt x="34312" y="52422"/>
                    </a:cubicBezTo>
                    <a:cubicBezTo>
                      <a:pt x="34373" y="52461"/>
                      <a:pt x="34417" y="52477"/>
                      <a:pt x="34451" y="52477"/>
                    </a:cubicBezTo>
                    <a:cubicBezTo>
                      <a:pt x="34586" y="52477"/>
                      <a:pt x="34555" y="52218"/>
                      <a:pt x="34740" y="52118"/>
                    </a:cubicBezTo>
                    <a:cubicBezTo>
                      <a:pt x="34990" y="51993"/>
                      <a:pt x="34972" y="51708"/>
                      <a:pt x="35025" y="51512"/>
                    </a:cubicBezTo>
                    <a:cubicBezTo>
                      <a:pt x="35079" y="51315"/>
                      <a:pt x="35222" y="51137"/>
                      <a:pt x="35275" y="51012"/>
                    </a:cubicBezTo>
                    <a:cubicBezTo>
                      <a:pt x="35347" y="50905"/>
                      <a:pt x="35240" y="50655"/>
                      <a:pt x="35650" y="50602"/>
                    </a:cubicBezTo>
                    <a:cubicBezTo>
                      <a:pt x="36026" y="50569"/>
                      <a:pt x="36058" y="50401"/>
                      <a:pt x="36253" y="50401"/>
                    </a:cubicBezTo>
                    <a:cubicBezTo>
                      <a:pt x="36271" y="50401"/>
                      <a:pt x="36289" y="50403"/>
                      <a:pt x="36310" y="50405"/>
                    </a:cubicBezTo>
                    <a:cubicBezTo>
                      <a:pt x="36542" y="50423"/>
                      <a:pt x="36578" y="50620"/>
                      <a:pt x="36721" y="50637"/>
                    </a:cubicBezTo>
                    <a:cubicBezTo>
                      <a:pt x="36746" y="50641"/>
                      <a:pt x="36767" y="50642"/>
                      <a:pt x="36785" y="50642"/>
                    </a:cubicBezTo>
                    <a:cubicBezTo>
                      <a:pt x="36869" y="50642"/>
                      <a:pt x="36895" y="50610"/>
                      <a:pt x="37042" y="50566"/>
                    </a:cubicBezTo>
                    <a:cubicBezTo>
                      <a:pt x="37083" y="50555"/>
                      <a:pt x="37116" y="50550"/>
                      <a:pt x="37144" y="50550"/>
                    </a:cubicBezTo>
                    <a:cubicBezTo>
                      <a:pt x="37249" y="50550"/>
                      <a:pt x="37278" y="50620"/>
                      <a:pt x="37363" y="50691"/>
                    </a:cubicBezTo>
                    <a:cubicBezTo>
                      <a:pt x="37398" y="50733"/>
                      <a:pt x="37447" y="50750"/>
                      <a:pt x="37499" y="50750"/>
                    </a:cubicBezTo>
                    <a:cubicBezTo>
                      <a:pt x="37579" y="50750"/>
                      <a:pt x="37666" y="50709"/>
                      <a:pt x="37720" y="50655"/>
                    </a:cubicBezTo>
                    <a:cubicBezTo>
                      <a:pt x="37727" y="50649"/>
                      <a:pt x="37736" y="50646"/>
                      <a:pt x="37746" y="50646"/>
                    </a:cubicBezTo>
                    <a:cubicBezTo>
                      <a:pt x="37883" y="50646"/>
                      <a:pt x="38250" y="51169"/>
                      <a:pt x="38416" y="51351"/>
                    </a:cubicBezTo>
                    <a:cubicBezTo>
                      <a:pt x="38612" y="51530"/>
                      <a:pt x="38987" y="51851"/>
                      <a:pt x="39236" y="52011"/>
                    </a:cubicBezTo>
                    <a:cubicBezTo>
                      <a:pt x="39468" y="52172"/>
                      <a:pt x="39165" y="52243"/>
                      <a:pt x="39682" y="52993"/>
                    </a:cubicBezTo>
                    <a:cubicBezTo>
                      <a:pt x="40218" y="53760"/>
                      <a:pt x="40021" y="53885"/>
                      <a:pt x="40182" y="54063"/>
                    </a:cubicBezTo>
                    <a:cubicBezTo>
                      <a:pt x="40343" y="54242"/>
                      <a:pt x="40075" y="54295"/>
                      <a:pt x="40307" y="54420"/>
                    </a:cubicBezTo>
                    <a:cubicBezTo>
                      <a:pt x="40521" y="54527"/>
                      <a:pt x="41021" y="55187"/>
                      <a:pt x="41146" y="55384"/>
                    </a:cubicBezTo>
                    <a:cubicBezTo>
                      <a:pt x="41253" y="55562"/>
                      <a:pt x="41217" y="55740"/>
                      <a:pt x="41413" y="55776"/>
                    </a:cubicBezTo>
                    <a:cubicBezTo>
                      <a:pt x="41627" y="55812"/>
                      <a:pt x="41681" y="55955"/>
                      <a:pt x="41788" y="56062"/>
                    </a:cubicBezTo>
                    <a:cubicBezTo>
                      <a:pt x="41913" y="56151"/>
                      <a:pt x="41806" y="56151"/>
                      <a:pt x="41770" y="56329"/>
                    </a:cubicBezTo>
                    <a:cubicBezTo>
                      <a:pt x="41752" y="56490"/>
                      <a:pt x="41681" y="56633"/>
                      <a:pt x="41931" y="56757"/>
                    </a:cubicBezTo>
                    <a:cubicBezTo>
                      <a:pt x="42198" y="56900"/>
                      <a:pt x="41752" y="57096"/>
                      <a:pt x="41913" y="57293"/>
                    </a:cubicBezTo>
                    <a:cubicBezTo>
                      <a:pt x="42091" y="57489"/>
                      <a:pt x="42305" y="57971"/>
                      <a:pt x="42430" y="58078"/>
                    </a:cubicBezTo>
                    <a:cubicBezTo>
                      <a:pt x="42537" y="58203"/>
                      <a:pt x="42359" y="58435"/>
                      <a:pt x="42484" y="58506"/>
                    </a:cubicBezTo>
                    <a:cubicBezTo>
                      <a:pt x="42609" y="58577"/>
                      <a:pt x="42555" y="58756"/>
                      <a:pt x="42644" y="58756"/>
                    </a:cubicBezTo>
                    <a:cubicBezTo>
                      <a:pt x="42733" y="58774"/>
                      <a:pt x="42930" y="58827"/>
                      <a:pt x="43197" y="58970"/>
                    </a:cubicBezTo>
                    <a:cubicBezTo>
                      <a:pt x="43419" y="59088"/>
                      <a:pt x="43396" y="59157"/>
                      <a:pt x="43513" y="59157"/>
                    </a:cubicBezTo>
                    <a:cubicBezTo>
                      <a:pt x="43538" y="59157"/>
                      <a:pt x="43568" y="59154"/>
                      <a:pt x="43608" y="59148"/>
                    </a:cubicBezTo>
                    <a:cubicBezTo>
                      <a:pt x="43623" y="59147"/>
                      <a:pt x="43638" y="59146"/>
                      <a:pt x="43652" y="59146"/>
                    </a:cubicBezTo>
                    <a:cubicBezTo>
                      <a:pt x="43833" y="59146"/>
                      <a:pt x="43913" y="59249"/>
                      <a:pt x="44161" y="59398"/>
                    </a:cubicBezTo>
                    <a:cubicBezTo>
                      <a:pt x="44429" y="59577"/>
                      <a:pt x="44500" y="59630"/>
                      <a:pt x="44732" y="59666"/>
                    </a:cubicBezTo>
                    <a:cubicBezTo>
                      <a:pt x="44813" y="59678"/>
                      <a:pt x="44870" y="59686"/>
                      <a:pt x="44916" y="59686"/>
                    </a:cubicBezTo>
                    <a:cubicBezTo>
                      <a:pt x="45004" y="59686"/>
                      <a:pt x="45055" y="59658"/>
                      <a:pt x="45160" y="59577"/>
                    </a:cubicBezTo>
                    <a:cubicBezTo>
                      <a:pt x="45191" y="59558"/>
                      <a:pt x="45224" y="59550"/>
                      <a:pt x="45259" y="59550"/>
                    </a:cubicBezTo>
                    <a:cubicBezTo>
                      <a:pt x="45428" y="59550"/>
                      <a:pt x="45637" y="59735"/>
                      <a:pt x="45785" y="59809"/>
                    </a:cubicBezTo>
                    <a:cubicBezTo>
                      <a:pt x="45963" y="59898"/>
                      <a:pt x="46052" y="60058"/>
                      <a:pt x="46141" y="60148"/>
                    </a:cubicBezTo>
                    <a:cubicBezTo>
                      <a:pt x="46209" y="60215"/>
                      <a:pt x="46195" y="60273"/>
                      <a:pt x="46254" y="60273"/>
                    </a:cubicBezTo>
                    <a:cubicBezTo>
                      <a:pt x="46273" y="60273"/>
                      <a:pt x="46299" y="60267"/>
                      <a:pt x="46338" y="60255"/>
                    </a:cubicBezTo>
                    <a:cubicBezTo>
                      <a:pt x="46498" y="60201"/>
                      <a:pt x="46427" y="60076"/>
                      <a:pt x="46427" y="60076"/>
                    </a:cubicBezTo>
                    <a:cubicBezTo>
                      <a:pt x="46427" y="60076"/>
                      <a:pt x="46588" y="59987"/>
                      <a:pt x="46623" y="59916"/>
                    </a:cubicBezTo>
                    <a:cubicBezTo>
                      <a:pt x="46635" y="59898"/>
                      <a:pt x="46653" y="59892"/>
                      <a:pt x="46672" y="59892"/>
                    </a:cubicBezTo>
                    <a:cubicBezTo>
                      <a:pt x="46710" y="59892"/>
                      <a:pt x="46754" y="59916"/>
                      <a:pt x="46766" y="59916"/>
                    </a:cubicBezTo>
                    <a:cubicBezTo>
                      <a:pt x="46766" y="59916"/>
                      <a:pt x="46766" y="59898"/>
                      <a:pt x="46766" y="59898"/>
                    </a:cubicBezTo>
                    <a:cubicBezTo>
                      <a:pt x="46727" y="59743"/>
                      <a:pt x="46699" y="59698"/>
                      <a:pt x="46676" y="59698"/>
                    </a:cubicBezTo>
                    <a:cubicBezTo>
                      <a:pt x="46656" y="59698"/>
                      <a:pt x="46640" y="59730"/>
                      <a:pt x="46623" y="59755"/>
                    </a:cubicBezTo>
                    <a:cubicBezTo>
                      <a:pt x="46582" y="59796"/>
                      <a:pt x="46572" y="59891"/>
                      <a:pt x="46546" y="59891"/>
                    </a:cubicBezTo>
                    <a:cubicBezTo>
                      <a:pt x="46538" y="59891"/>
                      <a:pt x="46528" y="59882"/>
                      <a:pt x="46516" y="59862"/>
                    </a:cubicBezTo>
                    <a:cubicBezTo>
                      <a:pt x="46463" y="59773"/>
                      <a:pt x="46623" y="59755"/>
                      <a:pt x="46516" y="59594"/>
                    </a:cubicBezTo>
                    <a:cubicBezTo>
                      <a:pt x="46409" y="59416"/>
                      <a:pt x="46391" y="59452"/>
                      <a:pt x="46356" y="59220"/>
                    </a:cubicBezTo>
                    <a:cubicBezTo>
                      <a:pt x="46320" y="58970"/>
                      <a:pt x="46159" y="59041"/>
                      <a:pt x="46159" y="58774"/>
                    </a:cubicBezTo>
                    <a:cubicBezTo>
                      <a:pt x="46159" y="58488"/>
                      <a:pt x="46266" y="58345"/>
                      <a:pt x="46159" y="58203"/>
                    </a:cubicBezTo>
                    <a:cubicBezTo>
                      <a:pt x="46052" y="58042"/>
                      <a:pt x="45945" y="57971"/>
                      <a:pt x="45981" y="57864"/>
                    </a:cubicBezTo>
                    <a:cubicBezTo>
                      <a:pt x="46017" y="57757"/>
                      <a:pt x="45927" y="57774"/>
                      <a:pt x="45892" y="57667"/>
                    </a:cubicBezTo>
                    <a:cubicBezTo>
                      <a:pt x="45856" y="57543"/>
                      <a:pt x="45856" y="57525"/>
                      <a:pt x="45999" y="57471"/>
                    </a:cubicBezTo>
                    <a:cubicBezTo>
                      <a:pt x="46124" y="57418"/>
                      <a:pt x="46141" y="57311"/>
                      <a:pt x="46124" y="57239"/>
                    </a:cubicBezTo>
                    <a:cubicBezTo>
                      <a:pt x="46124" y="57224"/>
                      <a:pt x="46128" y="57217"/>
                      <a:pt x="46136" y="57217"/>
                    </a:cubicBezTo>
                    <a:cubicBezTo>
                      <a:pt x="46164" y="57217"/>
                      <a:pt x="46231" y="57316"/>
                      <a:pt x="46231" y="57471"/>
                    </a:cubicBezTo>
                    <a:cubicBezTo>
                      <a:pt x="46231" y="57667"/>
                      <a:pt x="46284" y="58328"/>
                      <a:pt x="46373" y="58435"/>
                    </a:cubicBezTo>
                    <a:cubicBezTo>
                      <a:pt x="46463" y="58542"/>
                      <a:pt x="46623" y="59006"/>
                      <a:pt x="46605" y="59113"/>
                    </a:cubicBezTo>
                    <a:cubicBezTo>
                      <a:pt x="46605" y="59223"/>
                      <a:pt x="46633" y="59446"/>
                      <a:pt x="46665" y="59446"/>
                    </a:cubicBezTo>
                    <a:cubicBezTo>
                      <a:pt x="46669" y="59446"/>
                      <a:pt x="46673" y="59442"/>
                      <a:pt x="46677" y="59434"/>
                    </a:cubicBezTo>
                    <a:cubicBezTo>
                      <a:pt x="46730" y="59345"/>
                      <a:pt x="46748" y="59345"/>
                      <a:pt x="46695" y="59131"/>
                    </a:cubicBezTo>
                    <a:cubicBezTo>
                      <a:pt x="46641" y="58899"/>
                      <a:pt x="46588" y="58595"/>
                      <a:pt x="46498" y="58256"/>
                    </a:cubicBezTo>
                    <a:cubicBezTo>
                      <a:pt x="46391" y="57935"/>
                      <a:pt x="46338" y="57810"/>
                      <a:pt x="46338" y="57614"/>
                    </a:cubicBezTo>
                    <a:cubicBezTo>
                      <a:pt x="46338" y="57418"/>
                      <a:pt x="46284" y="57328"/>
                      <a:pt x="46266" y="57204"/>
                    </a:cubicBezTo>
                    <a:cubicBezTo>
                      <a:pt x="46231" y="57096"/>
                      <a:pt x="46249" y="57061"/>
                      <a:pt x="46177" y="56972"/>
                    </a:cubicBezTo>
                    <a:cubicBezTo>
                      <a:pt x="46124" y="56882"/>
                      <a:pt x="46088" y="56865"/>
                      <a:pt x="45963" y="56865"/>
                    </a:cubicBezTo>
                    <a:cubicBezTo>
                      <a:pt x="45892" y="56865"/>
                      <a:pt x="45844" y="56912"/>
                      <a:pt x="45789" y="56912"/>
                    </a:cubicBezTo>
                    <a:cubicBezTo>
                      <a:pt x="45761" y="56912"/>
                      <a:pt x="45731" y="56900"/>
                      <a:pt x="45695" y="56865"/>
                    </a:cubicBezTo>
                    <a:cubicBezTo>
                      <a:pt x="45606" y="56775"/>
                      <a:pt x="45517" y="56757"/>
                      <a:pt x="45588" y="56704"/>
                    </a:cubicBezTo>
                    <a:cubicBezTo>
                      <a:pt x="45621" y="56684"/>
                      <a:pt x="45671" y="56677"/>
                      <a:pt x="45725" y="56677"/>
                    </a:cubicBezTo>
                    <a:cubicBezTo>
                      <a:pt x="45818" y="56677"/>
                      <a:pt x="45924" y="56699"/>
                      <a:pt x="45981" y="56722"/>
                    </a:cubicBezTo>
                    <a:cubicBezTo>
                      <a:pt x="46038" y="56745"/>
                      <a:pt x="46073" y="56775"/>
                      <a:pt x="46110" y="56775"/>
                    </a:cubicBezTo>
                    <a:cubicBezTo>
                      <a:pt x="46130" y="56775"/>
                      <a:pt x="46151" y="56765"/>
                      <a:pt x="46177" y="56740"/>
                    </a:cubicBezTo>
                    <a:cubicBezTo>
                      <a:pt x="46246" y="56698"/>
                      <a:pt x="46272" y="56604"/>
                      <a:pt x="46289" y="56604"/>
                    </a:cubicBezTo>
                    <a:cubicBezTo>
                      <a:pt x="46294" y="56604"/>
                      <a:pt x="46298" y="56612"/>
                      <a:pt x="46302" y="56633"/>
                    </a:cubicBezTo>
                    <a:cubicBezTo>
                      <a:pt x="46319" y="56700"/>
                      <a:pt x="46240" y="56848"/>
                      <a:pt x="46307" y="56848"/>
                    </a:cubicBezTo>
                    <a:cubicBezTo>
                      <a:pt x="46311" y="56848"/>
                      <a:pt x="46315" y="56848"/>
                      <a:pt x="46320" y="56847"/>
                    </a:cubicBezTo>
                    <a:cubicBezTo>
                      <a:pt x="46409" y="56829"/>
                      <a:pt x="46391" y="56775"/>
                      <a:pt x="46409" y="56650"/>
                    </a:cubicBezTo>
                    <a:cubicBezTo>
                      <a:pt x="46427" y="56525"/>
                      <a:pt x="46730" y="55919"/>
                      <a:pt x="46802" y="55794"/>
                    </a:cubicBezTo>
                    <a:cubicBezTo>
                      <a:pt x="46857" y="55696"/>
                      <a:pt x="46859" y="55588"/>
                      <a:pt x="46814" y="55588"/>
                    </a:cubicBezTo>
                    <a:cubicBezTo>
                      <a:pt x="46801" y="55588"/>
                      <a:pt x="46785" y="55596"/>
                      <a:pt x="46766" y="55616"/>
                    </a:cubicBezTo>
                    <a:cubicBezTo>
                      <a:pt x="46677" y="55705"/>
                      <a:pt x="46605" y="55758"/>
                      <a:pt x="46605" y="55865"/>
                    </a:cubicBezTo>
                    <a:cubicBezTo>
                      <a:pt x="46605" y="55972"/>
                      <a:pt x="46570" y="56079"/>
                      <a:pt x="46516" y="56115"/>
                    </a:cubicBezTo>
                    <a:cubicBezTo>
                      <a:pt x="46505" y="56127"/>
                      <a:pt x="46493" y="56134"/>
                      <a:pt x="46483" y="56134"/>
                    </a:cubicBezTo>
                    <a:cubicBezTo>
                      <a:pt x="46461" y="56134"/>
                      <a:pt x="46445" y="56099"/>
                      <a:pt x="46445" y="55990"/>
                    </a:cubicBezTo>
                    <a:cubicBezTo>
                      <a:pt x="46445" y="55812"/>
                      <a:pt x="46480" y="55847"/>
                      <a:pt x="46356" y="55740"/>
                    </a:cubicBezTo>
                    <a:cubicBezTo>
                      <a:pt x="46231" y="55633"/>
                      <a:pt x="46106" y="55687"/>
                      <a:pt x="46106" y="55580"/>
                    </a:cubicBezTo>
                    <a:cubicBezTo>
                      <a:pt x="46106" y="55473"/>
                      <a:pt x="46017" y="55419"/>
                      <a:pt x="46159" y="55419"/>
                    </a:cubicBezTo>
                    <a:cubicBezTo>
                      <a:pt x="46243" y="55419"/>
                      <a:pt x="46318" y="55395"/>
                      <a:pt x="46375" y="55395"/>
                    </a:cubicBezTo>
                    <a:cubicBezTo>
                      <a:pt x="46403" y="55395"/>
                      <a:pt x="46427" y="55401"/>
                      <a:pt x="46445" y="55419"/>
                    </a:cubicBezTo>
                    <a:cubicBezTo>
                      <a:pt x="46516" y="55455"/>
                      <a:pt x="46498" y="55562"/>
                      <a:pt x="46570" y="55580"/>
                    </a:cubicBezTo>
                    <a:cubicBezTo>
                      <a:pt x="46659" y="55580"/>
                      <a:pt x="46641" y="55580"/>
                      <a:pt x="46730" y="55437"/>
                    </a:cubicBezTo>
                    <a:cubicBezTo>
                      <a:pt x="46819" y="55294"/>
                      <a:pt x="47087" y="54920"/>
                      <a:pt x="46980" y="54920"/>
                    </a:cubicBezTo>
                    <a:cubicBezTo>
                      <a:pt x="46882" y="54934"/>
                      <a:pt x="46795" y="55036"/>
                      <a:pt x="46753" y="55036"/>
                    </a:cubicBezTo>
                    <a:cubicBezTo>
                      <a:pt x="46742" y="55036"/>
                      <a:pt x="46734" y="55028"/>
                      <a:pt x="46730" y="55009"/>
                    </a:cubicBezTo>
                    <a:cubicBezTo>
                      <a:pt x="46712" y="54902"/>
                      <a:pt x="46712" y="54777"/>
                      <a:pt x="46819" y="54777"/>
                    </a:cubicBezTo>
                    <a:cubicBezTo>
                      <a:pt x="46885" y="54777"/>
                      <a:pt x="46970" y="54709"/>
                      <a:pt x="47053" y="54709"/>
                    </a:cubicBezTo>
                    <a:cubicBezTo>
                      <a:pt x="47083" y="54709"/>
                      <a:pt x="47112" y="54718"/>
                      <a:pt x="47141" y="54741"/>
                    </a:cubicBezTo>
                    <a:cubicBezTo>
                      <a:pt x="47197" y="54798"/>
                      <a:pt x="47218" y="54833"/>
                      <a:pt x="47248" y="54833"/>
                    </a:cubicBezTo>
                    <a:cubicBezTo>
                      <a:pt x="47266" y="54833"/>
                      <a:pt x="47286" y="54821"/>
                      <a:pt x="47319" y="54795"/>
                    </a:cubicBezTo>
                    <a:cubicBezTo>
                      <a:pt x="47390" y="54741"/>
                      <a:pt x="47694" y="54420"/>
                      <a:pt x="47551" y="54402"/>
                    </a:cubicBezTo>
                    <a:cubicBezTo>
                      <a:pt x="47426" y="54384"/>
                      <a:pt x="47408" y="54367"/>
                      <a:pt x="47426" y="54259"/>
                    </a:cubicBezTo>
                    <a:cubicBezTo>
                      <a:pt x="47426" y="54200"/>
                      <a:pt x="47426" y="54115"/>
                      <a:pt x="47475" y="54115"/>
                    </a:cubicBezTo>
                    <a:cubicBezTo>
                      <a:pt x="47499" y="54115"/>
                      <a:pt x="47534" y="54135"/>
                      <a:pt x="47587" y="54188"/>
                    </a:cubicBezTo>
                    <a:cubicBezTo>
                      <a:pt x="47747" y="54349"/>
                      <a:pt x="47640" y="54402"/>
                      <a:pt x="47801" y="54402"/>
                    </a:cubicBezTo>
                    <a:cubicBezTo>
                      <a:pt x="47927" y="54388"/>
                      <a:pt x="48043" y="54263"/>
                      <a:pt x="48077" y="54263"/>
                    </a:cubicBezTo>
                    <a:cubicBezTo>
                      <a:pt x="48087" y="54263"/>
                      <a:pt x="48090" y="54272"/>
                      <a:pt x="48086" y="54295"/>
                    </a:cubicBezTo>
                    <a:cubicBezTo>
                      <a:pt x="48051" y="54402"/>
                      <a:pt x="47533" y="54688"/>
                      <a:pt x="47569" y="54777"/>
                    </a:cubicBezTo>
                    <a:cubicBezTo>
                      <a:pt x="47580" y="54806"/>
                      <a:pt x="47598" y="54818"/>
                      <a:pt x="47619" y="54818"/>
                    </a:cubicBezTo>
                    <a:cubicBezTo>
                      <a:pt x="47664" y="54818"/>
                      <a:pt x="47729" y="54766"/>
                      <a:pt x="47801" y="54706"/>
                    </a:cubicBezTo>
                    <a:cubicBezTo>
                      <a:pt x="47908" y="54616"/>
                      <a:pt x="48443" y="54295"/>
                      <a:pt x="48318" y="54242"/>
                    </a:cubicBezTo>
                    <a:cubicBezTo>
                      <a:pt x="48211" y="54188"/>
                      <a:pt x="48372" y="54081"/>
                      <a:pt x="48176" y="54010"/>
                    </a:cubicBezTo>
                    <a:cubicBezTo>
                      <a:pt x="47979" y="53920"/>
                      <a:pt x="48086" y="53885"/>
                      <a:pt x="47979" y="53796"/>
                    </a:cubicBezTo>
                    <a:cubicBezTo>
                      <a:pt x="47890" y="53689"/>
                      <a:pt x="47801" y="53564"/>
                      <a:pt x="47908" y="53510"/>
                    </a:cubicBezTo>
                    <a:cubicBezTo>
                      <a:pt x="47919" y="53506"/>
                      <a:pt x="47929" y="53504"/>
                      <a:pt x="47936" y="53504"/>
                    </a:cubicBezTo>
                    <a:cubicBezTo>
                      <a:pt x="47999" y="53504"/>
                      <a:pt x="47943" y="53625"/>
                      <a:pt x="48086" y="53689"/>
                    </a:cubicBezTo>
                    <a:cubicBezTo>
                      <a:pt x="48176" y="53722"/>
                      <a:pt x="48244" y="53770"/>
                      <a:pt x="48305" y="53770"/>
                    </a:cubicBezTo>
                    <a:cubicBezTo>
                      <a:pt x="48341" y="53770"/>
                      <a:pt x="48374" y="53753"/>
                      <a:pt x="48407" y="53706"/>
                    </a:cubicBezTo>
                    <a:cubicBezTo>
                      <a:pt x="48451" y="53631"/>
                      <a:pt x="48487" y="53601"/>
                      <a:pt x="48533" y="53601"/>
                    </a:cubicBezTo>
                    <a:cubicBezTo>
                      <a:pt x="48563" y="53601"/>
                      <a:pt x="48597" y="53614"/>
                      <a:pt x="48639" y="53635"/>
                    </a:cubicBezTo>
                    <a:cubicBezTo>
                      <a:pt x="48738" y="53668"/>
                      <a:pt x="48822" y="53762"/>
                      <a:pt x="48919" y="53762"/>
                    </a:cubicBezTo>
                    <a:cubicBezTo>
                      <a:pt x="48927" y="53762"/>
                      <a:pt x="48935" y="53761"/>
                      <a:pt x="48943" y="53760"/>
                    </a:cubicBezTo>
                    <a:cubicBezTo>
                      <a:pt x="48954" y="53758"/>
                      <a:pt x="48963" y="53758"/>
                      <a:pt x="48972" y="53758"/>
                    </a:cubicBezTo>
                    <a:cubicBezTo>
                      <a:pt x="49055" y="53758"/>
                      <a:pt x="48987" y="53834"/>
                      <a:pt x="48889" y="53867"/>
                    </a:cubicBezTo>
                    <a:cubicBezTo>
                      <a:pt x="48764" y="53903"/>
                      <a:pt x="48693" y="54081"/>
                      <a:pt x="48746" y="54081"/>
                    </a:cubicBezTo>
                    <a:cubicBezTo>
                      <a:pt x="48782" y="54081"/>
                      <a:pt x="49014" y="53920"/>
                      <a:pt x="49246" y="53813"/>
                    </a:cubicBezTo>
                    <a:cubicBezTo>
                      <a:pt x="49496" y="53689"/>
                      <a:pt x="49639" y="53617"/>
                      <a:pt x="49567" y="53546"/>
                    </a:cubicBezTo>
                    <a:cubicBezTo>
                      <a:pt x="49496" y="53492"/>
                      <a:pt x="49514" y="53474"/>
                      <a:pt x="49639" y="53457"/>
                    </a:cubicBezTo>
                    <a:cubicBezTo>
                      <a:pt x="49746" y="53421"/>
                      <a:pt x="49888" y="53403"/>
                      <a:pt x="49978" y="53332"/>
                    </a:cubicBezTo>
                    <a:cubicBezTo>
                      <a:pt x="50067" y="53242"/>
                      <a:pt x="50709" y="52903"/>
                      <a:pt x="50834" y="52689"/>
                    </a:cubicBezTo>
                    <a:cubicBezTo>
                      <a:pt x="50959" y="52457"/>
                      <a:pt x="50852" y="52368"/>
                      <a:pt x="50995" y="52297"/>
                    </a:cubicBezTo>
                    <a:cubicBezTo>
                      <a:pt x="51155" y="52225"/>
                      <a:pt x="51298" y="52101"/>
                      <a:pt x="51351" y="52047"/>
                    </a:cubicBezTo>
                    <a:cubicBezTo>
                      <a:pt x="51405" y="51993"/>
                      <a:pt x="51459" y="51815"/>
                      <a:pt x="51369" y="51726"/>
                    </a:cubicBezTo>
                    <a:cubicBezTo>
                      <a:pt x="51280" y="51637"/>
                      <a:pt x="51316" y="51601"/>
                      <a:pt x="51244" y="51494"/>
                    </a:cubicBezTo>
                    <a:cubicBezTo>
                      <a:pt x="51173" y="51369"/>
                      <a:pt x="51120" y="51405"/>
                      <a:pt x="51137" y="51298"/>
                    </a:cubicBezTo>
                    <a:cubicBezTo>
                      <a:pt x="51152" y="51194"/>
                      <a:pt x="51106" y="51128"/>
                      <a:pt x="51140" y="51128"/>
                    </a:cubicBezTo>
                    <a:cubicBezTo>
                      <a:pt x="51147" y="51128"/>
                      <a:pt x="51158" y="51131"/>
                      <a:pt x="51173" y="51137"/>
                    </a:cubicBezTo>
                    <a:cubicBezTo>
                      <a:pt x="51241" y="51151"/>
                      <a:pt x="51320" y="51237"/>
                      <a:pt x="51385" y="51237"/>
                    </a:cubicBezTo>
                    <a:cubicBezTo>
                      <a:pt x="51405" y="51237"/>
                      <a:pt x="51424" y="51229"/>
                      <a:pt x="51441" y="51208"/>
                    </a:cubicBezTo>
                    <a:cubicBezTo>
                      <a:pt x="51512" y="51119"/>
                      <a:pt x="51494" y="51083"/>
                      <a:pt x="51566" y="51030"/>
                    </a:cubicBezTo>
                    <a:cubicBezTo>
                      <a:pt x="51618" y="50978"/>
                      <a:pt x="51661" y="50945"/>
                      <a:pt x="51687" y="50945"/>
                    </a:cubicBezTo>
                    <a:cubicBezTo>
                      <a:pt x="51696" y="50945"/>
                      <a:pt x="51704" y="50949"/>
                      <a:pt x="51708" y="50959"/>
                    </a:cubicBezTo>
                    <a:cubicBezTo>
                      <a:pt x="51744" y="51012"/>
                      <a:pt x="51887" y="51119"/>
                      <a:pt x="51780" y="51155"/>
                    </a:cubicBezTo>
                    <a:cubicBezTo>
                      <a:pt x="51691" y="51208"/>
                      <a:pt x="51691" y="51315"/>
                      <a:pt x="51708" y="51351"/>
                    </a:cubicBezTo>
                    <a:cubicBezTo>
                      <a:pt x="51708" y="51369"/>
                      <a:pt x="51601" y="51387"/>
                      <a:pt x="51637" y="51458"/>
                    </a:cubicBezTo>
                    <a:cubicBezTo>
                      <a:pt x="51665" y="51527"/>
                      <a:pt x="51649" y="51554"/>
                      <a:pt x="51699" y="51554"/>
                    </a:cubicBezTo>
                    <a:cubicBezTo>
                      <a:pt x="51714" y="51554"/>
                      <a:pt x="51734" y="51551"/>
                      <a:pt x="51762" y="51547"/>
                    </a:cubicBezTo>
                    <a:cubicBezTo>
                      <a:pt x="51905" y="51547"/>
                      <a:pt x="51958" y="51547"/>
                      <a:pt x="51887" y="51601"/>
                    </a:cubicBezTo>
                    <a:cubicBezTo>
                      <a:pt x="51798" y="51637"/>
                      <a:pt x="51619" y="51851"/>
                      <a:pt x="51583" y="51922"/>
                    </a:cubicBezTo>
                    <a:cubicBezTo>
                      <a:pt x="51548" y="52011"/>
                      <a:pt x="51476" y="52083"/>
                      <a:pt x="51387" y="52136"/>
                    </a:cubicBezTo>
                    <a:cubicBezTo>
                      <a:pt x="51316" y="52208"/>
                      <a:pt x="51137" y="52279"/>
                      <a:pt x="51120" y="52332"/>
                    </a:cubicBezTo>
                    <a:cubicBezTo>
                      <a:pt x="51107" y="52382"/>
                      <a:pt x="51068" y="52441"/>
                      <a:pt x="51114" y="52441"/>
                    </a:cubicBezTo>
                    <a:cubicBezTo>
                      <a:pt x="51133" y="52441"/>
                      <a:pt x="51168" y="52431"/>
                      <a:pt x="51227" y="52404"/>
                    </a:cubicBezTo>
                    <a:cubicBezTo>
                      <a:pt x="51405" y="52297"/>
                      <a:pt x="51583" y="52172"/>
                      <a:pt x="51619" y="52083"/>
                    </a:cubicBezTo>
                    <a:cubicBezTo>
                      <a:pt x="51673" y="51993"/>
                      <a:pt x="51762" y="51797"/>
                      <a:pt x="52030" y="51672"/>
                    </a:cubicBezTo>
                    <a:cubicBezTo>
                      <a:pt x="52297" y="51547"/>
                      <a:pt x="52440" y="51405"/>
                      <a:pt x="52618" y="51351"/>
                    </a:cubicBezTo>
                    <a:cubicBezTo>
                      <a:pt x="52797" y="51315"/>
                      <a:pt x="53368" y="51066"/>
                      <a:pt x="53510" y="51048"/>
                    </a:cubicBezTo>
                    <a:cubicBezTo>
                      <a:pt x="53528" y="51048"/>
                      <a:pt x="53546" y="51048"/>
                      <a:pt x="53564" y="51030"/>
                    </a:cubicBezTo>
                    <a:cubicBezTo>
                      <a:pt x="53671" y="50976"/>
                      <a:pt x="53742" y="50887"/>
                      <a:pt x="53992" y="50887"/>
                    </a:cubicBezTo>
                    <a:cubicBezTo>
                      <a:pt x="54278" y="50869"/>
                      <a:pt x="54510" y="50887"/>
                      <a:pt x="54527" y="50816"/>
                    </a:cubicBezTo>
                    <a:cubicBezTo>
                      <a:pt x="54563" y="50727"/>
                      <a:pt x="54474" y="50584"/>
                      <a:pt x="54456" y="50584"/>
                    </a:cubicBezTo>
                    <a:cubicBezTo>
                      <a:pt x="54438" y="50584"/>
                      <a:pt x="54563" y="50584"/>
                      <a:pt x="54563" y="50495"/>
                    </a:cubicBezTo>
                    <a:cubicBezTo>
                      <a:pt x="54581" y="50423"/>
                      <a:pt x="54527" y="50388"/>
                      <a:pt x="54563" y="50298"/>
                    </a:cubicBezTo>
                    <a:cubicBezTo>
                      <a:pt x="54589" y="50247"/>
                      <a:pt x="54605" y="50160"/>
                      <a:pt x="54632" y="50160"/>
                    </a:cubicBezTo>
                    <a:cubicBezTo>
                      <a:pt x="54643" y="50160"/>
                      <a:pt x="54655" y="50174"/>
                      <a:pt x="54670" y="50209"/>
                    </a:cubicBezTo>
                    <a:cubicBezTo>
                      <a:pt x="54724" y="50352"/>
                      <a:pt x="54777" y="50388"/>
                      <a:pt x="54795" y="50423"/>
                    </a:cubicBezTo>
                    <a:cubicBezTo>
                      <a:pt x="54813" y="50459"/>
                      <a:pt x="54813" y="50530"/>
                      <a:pt x="54724" y="50530"/>
                    </a:cubicBezTo>
                    <a:cubicBezTo>
                      <a:pt x="54635" y="50548"/>
                      <a:pt x="54545" y="50548"/>
                      <a:pt x="54617" y="50655"/>
                    </a:cubicBezTo>
                    <a:cubicBezTo>
                      <a:pt x="54706" y="50780"/>
                      <a:pt x="54617" y="50816"/>
                      <a:pt x="54706" y="50816"/>
                    </a:cubicBezTo>
                    <a:cubicBezTo>
                      <a:pt x="54813" y="50834"/>
                      <a:pt x="55723" y="51083"/>
                      <a:pt x="55901" y="51173"/>
                    </a:cubicBezTo>
                    <a:cubicBezTo>
                      <a:pt x="55979" y="51224"/>
                      <a:pt x="56282" y="51276"/>
                      <a:pt x="56573" y="51276"/>
                    </a:cubicBezTo>
                    <a:cubicBezTo>
                      <a:pt x="56887" y="51276"/>
                      <a:pt x="57187" y="51215"/>
                      <a:pt x="57168" y="51030"/>
                    </a:cubicBezTo>
                    <a:cubicBezTo>
                      <a:pt x="57133" y="50673"/>
                      <a:pt x="56901" y="50834"/>
                      <a:pt x="57079" y="50727"/>
                    </a:cubicBezTo>
                    <a:cubicBezTo>
                      <a:pt x="57275" y="50637"/>
                      <a:pt x="57240" y="50709"/>
                      <a:pt x="57347" y="50637"/>
                    </a:cubicBezTo>
                    <a:cubicBezTo>
                      <a:pt x="57414" y="50604"/>
                      <a:pt x="57495" y="50556"/>
                      <a:pt x="57546" y="50556"/>
                    </a:cubicBezTo>
                    <a:cubicBezTo>
                      <a:pt x="57577" y="50556"/>
                      <a:pt x="57596" y="50573"/>
                      <a:pt x="57596" y="50620"/>
                    </a:cubicBezTo>
                    <a:cubicBezTo>
                      <a:pt x="57596" y="50726"/>
                      <a:pt x="57596" y="50845"/>
                      <a:pt x="57674" y="50845"/>
                    </a:cubicBezTo>
                    <a:cubicBezTo>
                      <a:pt x="57687" y="50845"/>
                      <a:pt x="57703" y="50842"/>
                      <a:pt x="57721" y="50834"/>
                    </a:cubicBezTo>
                    <a:cubicBezTo>
                      <a:pt x="57829" y="50780"/>
                      <a:pt x="57795" y="50666"/>
                      <a:pt x="57855" y="50666"/>
                    </a:cubicBezTo>
                    <a:cubicBezTo>
                      <a:pt x="57875" y="50666"/>
                      <a:pt x="57905" y="50678"/>
                      <a:pt x="57953" y="50709"/>
                    </a:cubicBezTo>
                    <a:cubicBezTo>
                      <a:pt x="58132" y="50852"/>
                      <a:pt x="58167" y="50852"/>
                      <a:pt x="58221" y="50994"/>
                    </a:cubicBezTo>
                    <a:cubicBezTo>
                      <a:pt x="58257" y="51137"/>
                      <a:pt x="58274" y="51191"/>
                      <a:pt x="58382" y="51191"/>
                    </a:cubicBezTo>
                    <a:cubicBezTo>
                      <a:pt x="58489" y="51208"/>
                      <a:pt x="58738" y="51262"/>
                      <a:pt x="58828" y="51298"/>
                    </a:cubicBezTo>
                    <a:cubicBezTo>
                      <a:pt x="58899" y="51333"/>
                      <a:pt x="58935" y="51369"/>
                      <a:pt x="59024" y="51422"/>
                    </a:cubicBezTo>
                    <a:cubicBezTo>
                      <a:pt x="59113" y="51494"/>
                      <a:pt x="59077" y="51583"/>
                      <a:pt x="58970" y="51583"/>
                    </a:cubicBezTo>
                    <a:cubicBezTo>
                      <a:pt x="58863" y="51583"/>
                      <a:pt x="58738" y="51583"/>
                      <a:pt x="58810" y="51690"/>
                    </a:cubicBezTo>
                    <a:cubicBezTo>
                      <a:pt x="58863" y="51797"/>
                      <a:pt x="58863" y="51869"/>
                      <a:pt x="59024" y="51886"/>
                    </a:cubicBezTo>
                    <a:cubicBezTo>
                      <a:pt x="59066" y="51897"/>
                      <a:pt x="59099" y="51900"/>
                      <a:pt x="59129" y="51900"/>
                    </a:cubicBezTo>
                    <a:cubicBezTo>
                      <a:pt x="59160" y="51900"/>
                      <a:pt x="59188" y="51897"/>
                      <a:pt x="59219" y="51897"/>
                    </a:cubicBezTo>
                    <a:cubicBezTo>
                      <a:pt x="59257" y="51897"/>
                      <a:pt x="59301" y="51901"/>
                      <a:pt x="59363" y="51922"/>
                    </a:cubicBezTo>
                    <a:cubicBezTo>
                      <a:pt x="59506" y="51958"/>
                      <a:pt x="59399" y="52029"/>
                      <a:pt x="59630" y="52065"/>
                    </a:cubicBezTo>
                    <a:cubicBezTo>
                      <a:pt x="59753" y="52084"/>
                      <a:pt x="59900" y="52107"/>
                      <a:pt x="60019" y="52107"/>
                    </a:cubicBezTo>
                    <a:cubicBezTo>
                      <a:pt x="60127" y="52107"/>
                      <a:pt x="60212" y="52088"/>
                      <a:pt x="60237" y="52029"/>
                    </a:cubicBezTo>
                    <a:cubicBezTo>
                      <a:pt x="60309" y="51886"/>
                      <a:pt x="60166" y="51779"/>
                      <a:pt x="60255" y="51690"/>
                    </a:cubicBezTo>
                    <a:cubicBezTo>
                      <a:pt x="60309" y="51654"/>
                      <a:pt x="60420" y="51641"/>
                      <a:pt x="60523" y="51641"/>
                    </a:cubicBezTo>
                    <a:cubicBezTo>
                      <a:pt x="60625" y="51641"/>
                      <a:pt x="60719" y="51654"/>
                      <a:pt x="60737" y="51672"/>
                    </a:cubicBezTo>
                    <a:cubicBezTo>
                      <a:pt x="60764" y="51714"/>
                      <a:pt x="60792" y="51755"/>
                      <a:pt x="60845" y="51755"/>
                    </a:cubicBezTo>
                    <a:cubicBezTo>
                      <a:pt x="60860" y="51755"/>
                      <a:pt x="60877" y="51752"/>
                      <a:pt x="60897" y="51744"/>
                    </a:cubicBezTo>
                    <a:cubicBezTo>
                      <a:pt x="60928" y="51728"/>
                      <a:pt x="60953" y="51716"/>
                      <a:pt x="60970" y="51716"/>
                    </a:cubicBezTo>
                    <a:cubicBezTo>
                      <a:pt x="60993" y="51716"/>
                      <a:pt x="61004" y="51737"/>
                      <a:pt x="61004" y="51797"/>
                    </a:cubicBezTo>
                    <a:cubicBezTo>
                      <a:pt x="60987" y="51904"/>
                      <a:pt x="60897" y="52029"/>
                      <a:pt x="61022" y="52047"/>
                    </a:cubicBezTo>
                    <a:cubicBezTo>
                      <a:pt x="61091" y="52067"/>
                      <a:pt x="61171" y="52108"/>
                      <a:pt x="61235" y="52108"/>
                    </a:cubicBezTo>
                    <a:cubicBezTo>
                      <a:pt x="61287" y="52108"/>
                      <a:pt x="61327" y="52081"/>
                      <a:pt x="61343" y="51993"/>
                    </a:cubicBezTo>
                    <a:cubicBezTo>
                      <a:pt x="61379" y="51797"/>
                      <a:pt x="61379" y="51672"/>
                      <a:pt x="61433" y="51583"/>
                    </a:cubicBezTo>
                    <a:cubicBezTo>
                      <a:pt x="61486" y="51512"/>
                      <a:pt x="61504" y="51494"/>
                      <a:pt x="61450" y="51369"/>
                    </a:cubicBezTo>
                    <a:cubicBezTo>
                      <a:pt x="61415" y="51244"/>
                      <a:pt x="61361" y="51280"/>
                      <a:pt x="61236" y="51191"/>
                    </a:cubicBezTo>
                    <a:cubicBezTo>
                      <a:pt x="61106" y="51109"/>
                      <a:pt x="60991" y="50954"/>
                      <a:pt x="61066" y="50954"/>
                    </a:cubicBezTo>
                    <a:cubicBezTo>
                      <a:pt x="61073" y="50954"/>
                      <a:pt x="61082" y="50955"/>
                      <a:pt x="61094" y="50959"/>
                    </a:cubicBezTo>
                    <a:cubicBezTo>
                      <a:pt x="61218" y="50976"/>
                      <a:pt x="61218" y="50994"/>
                      <a:pt x="61397" y="51066"/>
                    </a:cubicBezTo>
                    <a:cubicBezTo>
                      <a:pt x="61593" y="51137"/>
                      <a:pt x="61736" y="51137"/>
                      <a:pt x="61825" y="51191"/>
                    </a:cubicBezTo>
                    <a:cubicBezTo>
                      <a:pt x="61914" y="51244"/>
                      <a:pt x="62021" y="51369"/>
                      <a:pt x="61932" y="51387"/>
                    </a:cubicBezTo>
                    <a:cubicBezTo>
                      <a:pt x="61861" y="51405"/>
                      <a:pt x="61772" y="51440"/>
                      <a:pt x="61914" y="51458"/>
                    </a:cubicBezTo>
                    <a:cubicBezTo>
                      <a:pt x="61936" y="51461"/>
                      <a:pt x="61957" y="51462"/>
                      <a:pt x="61977" y="51462"/>
                    </a:cubicBezTo>
                    <a:cubicBezTo>
                      <a:pt x="62039" y="51462"/>
                      <a:pt x="62089" y="51452"/>
                      <a:pt x="62129" y="51452"/>
                    </a:cubicBezTo>
                    <a:cubicBezTo>
                      <a:pt x="62157" y="51452"/>
                      <a:pt x="62181" y="51457"/>
                      <a:pt x="62200" y="51476"/>
                    </a:cubicBezTo>
                    <a:cubicBezTo>
                      <a:pt x="62253" y="51530"/>
                      <a:pt x="62164" y="51619"/>
                      <a:pt x="62289" y="51654"/>
                    </a:cubicBezTo>
                    <a:cubicBezTo>
                      <a:pt x="62298" y="51656"/>
                      <a:pt x="62306" y="51656"/>
                      <a:pt x="62315" y="51656"/>
                    </a:cubicBezTo>
                    <a:cubicBezTo>
                      <a:pt x="62426" y="51656"/>
                      <a:pt x="62567" y="51581"/>
                      <a:pt x="62622" y="51581"/>
                    </a:cubicBezTo>
                    <a:cubicBezTo>
                      <a:pt x="62637" y="51581"/>
                      <a:pt x="62646" y="51586"/>
                      <a:pt x="62646" y="51601"/>
                    </a:cubicBezTo>
                    <a:cubicBezTo>
                      <a:pt x="62646" y="51672"/>
                      <a:pt x="62610" y="51726"/>
                      <a:pt x="62699" y="51815"/>
                    </a:cubicBezTo>
                    <a:cubicBezTo>
                      <a:pt x="62771" y="51904"/>
                      <a:pt x="62842" y="51851"/>
                      <a:pt x="62878" y="51904"/>
                    </a:cubicBezTo>
                    <a:cubicBezTo>
                      <a:pt x="62896" y="51976"/>
                      <a:pt x="62967" y="52011"/>
                      <a:pt x="62896" y="52083"/>
                    </a:cubicBezTo>
                    <a:cubicBezTo>
                      <a:pt x="62806" y="52172"/>
                      <a:pt x="62771" y="52208"/>
                      <a:pt x="62806" y="52279"/>
                    </a:cubicBezTo>
                    <a:cubicBezTo>
                      <a:pt x="62832" y="52330"/>
                      <a:pt x="62803" y="52425"/>
                      <a:pt x="62829" y="52425"/>
                    </a:cubicBezTo>
                    <a:cubicBezTo>
                      <a:pt x="62840" y="52425"/>
                      <a:pt x="62860" y="52409"/>
                      <a:pt x="62896" y="52368"/>
                    </a:cubicBezTo>
                    <a:cubicBezTo>
                      <a:pt x="63003" y="52225"/>
                      <a:pt x="63038" y="52101"/>
                      <a:pt x="63092" y="52011"/>
                    </a:cubicBezTo>
                    <a:cubicBezTo>
                      <a:pt x="63115" y="51980"/>
                      <a:pt x="63129" y="51966"/>
                      <a:pt x="63139" y="51966"/>
                    </a:cubicBezTo>
                    <a:cubicBezTo>
                      <a:pt x="63152" y="51966"/>
                      <a:pt x="63161" y="51989"/>
                      <a:pt x="63181" y="52029"/>
                    </a:cubicBezTo>
                    <a:cubicBezTo>
                      <a:pt x="63196" y="52087"/>
                      <a:pt x="63234" y="52169"/>
                      <a:pt x="63276" y="52169"/>
                    </a:cubicBezTo>
                    <a:cubicBezTo>
                      <a:pt x="63286" y="52169"/>
                      <a:pt x="63296" y="52164"/>
                      <a:pt x="63306" y="52154"/>
                    </a:cubicBezTo>
                    <a:cubicBezTo>
                      <a:pt x="63360" y="52083"/>
                      <a:pt x="63360" y="52083"/>
                      <a:pt x="63395" y="51940"/>
                    </a:cubicBezTo>
                    <a:cubicBezTo>
                      <a:pt x="63449" y="51815"/>
                      <a:pt x="63449" y="51886"/>
                      <a:pt x="63520" y="51779"/>
                    </a:cubicBezTo>
                    <a:cubicBezTo>
                      <a:pt x="63609" y="51672"/>
                      <a:pt x="63574" y="51565"/>
                      <a:pt x="63449" y="51494"/>
                    </a:cubicBezTo>
                    <a:cubicBezTo>
                      <a:pt x="63324" y="51440"/>
                      <a:pt x="63377" y="51351"/>
                      <a:pt x="63199" y="51333"/>
                    </a:cubicBezTo>
                    <a:cubicBezTo>
                      <a:pt x="63003" y="51298"/>
                      <a:pt x="62985" y="51333"/>
                      <a:pt x="62789" y="51244"/>
                    </a:cubicBezTo>
                    <a:cubicBezTo>
                      <a:pt x="62592" y="51155"/>
                      <a:pt x="62521" y="51208"/>
                      <a:pt x="62360" y="51066"/>
                    </a:cubicBezTo>
                    <a:cubicBezTo>
                      <a:pt x="62200" y="50923"/>
                      <a:pt x="62075" y="50923"/>
                      <a:pt x="62111" y="50834"/>
                    </a:cubicBezTo>
                    <a:cubicBezTo>
                      <a:pt x="62143" y="50754"/>
                      <a:pt x="62246" y="50688"/>
                      <a:pt x="62331" y="50688"/>
                    </a:cubicBezTo>
                    <a:cubicBezTo>
                      <a:pt x="62341" y="50688"/>
                      <a:pt x="62351" y="50689"/>
                      <a:pt x="62360" y="50691"/>
                    </a:cubicBezTo>
                    <a:cubicBezTo>
                      <a:pt x="62387" y="50695"/>
                      <a:pt x="62417" y="50698"/>
                      <a:pt x="62446" y="50698"/>
                    </a:cubicBezTo>
                    <a:cubicBezTo>
                      <a:pt x="62531" y="50698"/>
                      <a:pt x="62601" y="50678"/>
                      <a:pt x="62521" y="50637"/>
                    </a:cubicBezTo>
                    <a:cubicBezTo>
                      <a:pt x="62414" y="50602"/>
                      <a:pt x="62218" y="50620"/>
                      <a:pt x="62271" y="50530"/>
                    </a:cubicBezTo>
                    <a:cubicBezTo>
                      <a:pt x="62307" y="50459"/>
                      <a:pt x="62378" y="50370"/>
                      <a:pt x="62485" y="50370"/>
                    </a:cubicBezTo>
                    <a:cubicBezTo>
                      <a:pt x="62561" y="50370"/>
                      <a:pt x="62636" y="50423"/>
                      <a:pt x="62687" y="50423"/>
                    </a:cubicBezTo>
                    <a:cubicBezTo>
                      <a:pt x="62708" y="50423"/>
                      <a:pt x="62725" y="50414"/>
                      <a:pt x="62735" y="50388"/>
                    </a:cubicBezTo>
                    <a:cubicBezTo>
                      <a:pt x="62771" y="50316"/>
                      <a:pt x="62771" y="50281"/>
                      <a:pt x="62735" y="50138"/>
                    </a:cubicBezTo>
                    <a:cubicBezTo>
                      <a:pt x="62699" y="49995"/>
                      <a:pt x="62575" y="50066"/>
                      <a:pt x="62575" y="49959"/>
                    </a:cubicBezTo>
                    <a:cubicBezTo>
                      <a:pt x="62557" y="49852"/>
                      <a:pt x="62610" y="49692"/>
                      <a:pt x="62521" y="49656"/>
                    </a:cubicBezTo>
                    <a:cubicBezTo>
                      <a:pt x="62509" y="49652"/>
                      <a:pt x="62497" y="49650"/>
                      <a:pt x="62486" y="49650"/>
                    </a:cubicBezTo>
                    <a:cubicBezTo>
                      <a:pt x="62395" y="49650"/>
                      <a:pt x="62325" y="49763"/>
                      <a:pt x="62325" y="49763"/>
                    </a:cubicBezTo>
                    <a:cubicBezTo>
                      <a:pt x="62325" y="49763"/>
                      <a:pt x="62236" y="49977"/>
                      <a:pt x="62236" y="50013"/>
                    </a:cubicBezTo>
                    <a:cubicBezTo>
                      <a:pt x="62236" y="50062"/>
                      <a:pt x="62250" y="50140"/>
                      <a:pt x="62199" y="50140"/>
                    </a:cubicBezTo>
                    <a:cubicBezTo>
                      <a:pt x="62194" y="50140"/>
                      <a:pt x="62188" y="50139"/>
                      <a:pt x="62182" y="50138"/>
                    </a:cubicBezTo>
                    <a:cubicBezTo>
                      <a:pt x="62164" y="50131"/>
                      <a:pt x="62147" y="50129"/>
                      <a:pt x="62131" y="50129"/>
                    </a:cubicBezTo>
                    <a:cubicBezTo>
                      <a:pt x="62107" y="50129"/>
                      <a:pt x="62085" y="50133"/>
                      <a:pt x="62066" y="50133"/>
                    </a:cubicBezTo>
                    <a:cubicBezTo>
                      <a:pt x="62035" y="50133"/>
                      <a:pt x="62012" y="50120"/>
                      <a:pt x="62004" y="50049"/>
                    </a:cubicBezTo>
                    <a:cubicBezTo>
                      <a:pt x="61986" y="49888"/>
                      <a:pt x="61825" y="49995"/>
                      <a:pt x="61861" y="49888"/>
                    </a:cubicBezTo>
                    <a:cubicBezTo>
                      <a:pt x="61897" y="49799"/>
                      <a:pt x="62021" y="49763"/>
                      <a:pt x="62057" y="49692"/>
                    </a:cubicBezTo>
                    <a:cubicBezTo>
                      <a:pt x="62111" y="49638"/>
                      <a:pt x="61986" y="49567"/>
                      <a:pt x="61950" y="49567"/>
                    </a:cubicBezTo>
                    <a:cubicBezTo>
                      <a:pt x="61912" y="49567"/>
                      <a:pt x="61783" y="49521"/>
                      <a:pt x="61679" y="49521"/>
                    </a:cubicBezTo>
                    <a:cubicBezTo>
                      <a:pt x="61638" y="49521"/>
                      <a:pt x="61601" y="49529"/>
                      <a:pt x="61575" y="49549"/>
                    </a:cubicBezTo>
                    <a:cubicBezTo>
                      <a:pt x="61486" y="49620"/>
                      <a:pt x="61343" y="49745"/>
                      <a:pt x="61433" y="49852"/>
                    </a:cubicBezTo>
                    <a:cubicBezTo>
                      <a:pt x="61521" y="49941"/>
                      <a:pt x="61622" y="50066"/>
                      <a:pt x="61553" y="50066"/>
                    </a:cubicBezTo>
                    <a:cubicBezTo>
                      <a:pt x="61539" y="50066"/>
                      <a:pt x="61517" y="50061"/>
                      <a:pt x="61486" y="50049"/>
                    </a:cubicBezTo>
                    <a:cubicBezTo>
                      <a:pt x="61308" y="49977"/>
                      <a:pt x="61272" y="49781"/>
                      <a:pt x="61165" y="49781"/>
                    </a:cubicBezTo>
                    <a:cubicBezTo>
                      <a:pt x="61141" y="49777"/>
                      <a:pt x="61120" y="49776"/>
                      <a:pt x="61102" y="49776"/>
                    </a:cubicBezTo>
                    <a:cubicBezTo>
                      <a:pt x="61069" y="49776"/>
                      <a:pt x="61043" y="49780"/>
                      <a:pt x="61016" y="49780"/>
                    </a:cubicBezTo>
                    <a:cubicBezTo>
                      <a:pt x="60992" y="49780"/>
                      <a:pt x="60966" y="49776"/>
                      <a:pt x="60933" y="49763"/>
                    </a:cubicBezTo>
                    <a:cubicBezTo>
                      <a:pt x="60922" y="49757"/>
                      <a:pt x="60911" y="49754"/>
                      <a:pt x="60898" y="49754"/>
                    </a:cubicBezTo>
                    <a:cubicBezTo>
                      <a:pt x="60843" y="49754"/>
                      <a:pt x="60771" y="49802"/>
                      <a:pt x="60711" y="49802"/>
                    </a:cubicBezTo>
                    <a:cubicBezTo>
                      <a:pt x="60668" y="49802"/>
                      <a:pt x="60632" y="49777"/>
                      <a:pt x="60612" y="49692"/>
                    </a:cubicBezTo>
                    <a:cubicBezTo>
                      <a:pt x="60576" y="49460"/>
                      <a:pt x="60808" y="49228"/>
                      <a:pt x="60879" y="49139"/>
                    </a:cubicBezTo>
                    <a:cubicBezTo>
                      <a:pt x="60924" y="49083"/>
                      <a:pt x="60885" y="49020"/>
                      <a:pt x="60919" y="49020"/>
                    </a:cubicBezTo>
                    <a:cubicBezTo>
                      <a:pt x="60940" y="49020"/>
                      <a:pt x="60987" y="49043"/>
                      <a:pt x="61094" y="49103"/>
                    </a:cubicBezTo>
                    <a:cubicBezTo>
                      <a:pt x="61379" y="49246"/>
                      <a:pt x="61236" y="49210"/>
                      <a:pt x="61486" y="49299"/>
                    </a:cubicBezTo>
                    <a:cubicBezTo>
                      <a:pt x="61754" y="49406"/>
                      <a:pt x="61718" y="49424"/>
                      <a:pt x="61897" y="49460"/>
                    </a:cubicBezTo>
                    <a:cubicBezTo>
                      <a:pt x="62000" y="49494"/>
                      <a:pt x="62067" y="49514"/>
                      <a:pt x="62130" y="49514"/>
                    </a:cubicBezTo>
                    <a:cubicBezTo>
                      <a:pt x="62164" y="49514"/>
                      <a:pt x="62198" y="49508"/>
                      <a:pt x="62236" y="49495"/>
                    </a:cubicBezTo>
                    <a:cubicBezTo>
                      <a:pt x="62280" y="49487"/>
                      <a:pt x="62311" y="49487"/>
                      <a:pt x="62338" y="49487"/>
                    </a:cubicBezTo>
                    <a:cubicBezTo>
                      <a:pt x="62365" y="49487"/>
                      <a:pt x="62387" y="49487"/>
                      <a:pt x="62414" y="49478"/>
                    </a:cubicBezTo>
                    <a:cubicBezTo>
                      <a:pt x="62432" y="49460"/>
                      <a:pt x="62467" y="49442"/>
                      <a:pt x="62503" y="49406"/>
                    </a:cubicBezTo>
                    <a:cubicBezTo>
                      <a:pt x="62646" y="49264"/>
                      <a:pt x="62664" y="49192"/>
                      <a:pt x="62771" y="49085"/>
                    </a:cubicBezTo>
                    <a:cubicBezTo>
                      <a:pt x="62833" y="49032"/>
                      <a:pt x="62896" y="49027"/>
                      <a:pt x="62958" y="49027"/>
                    </a:cubicBezTo>
                    <a:cubicBezTo>
                      <a:pt x="62971" y="49027"/>
                      <a:pt x="62983" y="49027"/>
                      <a:pt x="62996" y="49027"/>
                    </a:cubicBezTo>
                    <a:cubicBezTo>
                      <a:pt x="63046" y="49027"/>
                      <a:pt x="63096" y="49024"/>
                      <a:pt x="63145" y="48996"/>
                    </a:cubicBezTo>
                    <a:cubicBezTo>
                      <a:pt x="63268" y="48950"/>
                      <a:pt x="63404" y="48785"/>
                      <a:pt x="63553" y="48785"/>
                    </a:cubicBezTo>
                    <a:cubicBezTo>
                      <a:pt x="63577" y="48785"/>
                      <a:pt x="63602" y="48790"/>
                      <a:pt x="63627" y="48800"/>
                    </a:cubicBezTo>
                    <a:cubicBezTo>
                      <a:pt x="63764" y="48837"/>
                      <a:pt x="63910" y="48883"/>
                      <a:pt x="64035" y="48883"/>
                    </a:cubicBezTo>
                    <a:cubicBezTo>
                      <a:pt x="64088" y="48883"/>
                      <a:pt x="64137" y="48875"/>
                      <a:pt x="64180" y="48853"/>
                    </a:cubicBezTo>
                    <a:cubicBezTo>
                      <a:pt x="64205" y="48836"/>
                      <a:pt x="64227" y="48829"/>
                      <a:pt x="64248" y="48829"/>
                    </a:cubicBezTo>
                    <a:cubicBezTo>
                      <a:pt x="64311" y="48829"/>
                      <a:pt x="64362" y="48886"/>
                      <a:pt x="64424" y="48886"/>
                    </a:cubicBezTo>
                    <a:cubicBezTo>
                      <a:pt x="64448" y="48886"/>
                      <a:pt x="64473" y="48877"/>
                      <a:pt x="64502" y="48853"/>
                    </a:cubicBezTo>
                    <a:cubicBezTo>
                      <a:pt x="64519" y="48853"/>
                      <a:pt x="64537" y="48835"/>
                      <a:pt x="64555" y="48817"/>
                    </a:cubicBezTo>
                    <a:cubicBezTo>
                      <a:pt x="64618" y="48776"/>
                      <a:pt x="64687" y="48758"/>
                      <a:pt x="64769" y="48758"/>
                    </a:cubicBezTo>
                    <a:cubicBezTo>
                      <a:pt x="64827" y="48758"/>
                      <a:pt x="64892" y="48767"/>
                      <a:pt x="64965" y="48782"/>
                    </a:cubicBezTo>
                    <a:cubicBezTo>
                      <a:pt x="65022" y="48791"/>
                      <a:pt x="65062" y="48797"/>
                      <a:pt x="65091" y="48797"/>
                    </a:cubicBezTo>
                    <a:cubicBezTo>
                      <a:pt x="65171" y="48797"/>
                      <a:pt x="65162" y="48753"/>
                      <a:pt x="65162" y="48621"/>
                    </a:cubicBezTo>
                    <a:cubicBezTo>
                      <a:pt x="65180" y="48443"/>
                      <a:pt x="65126" y="47997"/>
                      <a:pt x="65251" y="47961"/>
                    </a:cubicBezTo>
                    <a:cubicBezTo>
                      <a:pt x="65275" y="47949"/>
                      <a:pt x="65305" y="47943"/>
                      <a:pt x="65338" y="47943"/>
                    </a:cubicBezTo>
                    <a:cubicBezTo>
                      <a:pt x="65454" y="47943"/>
                      <a:pt x="65596" y="48014"/>
                      <a:pt x="65554" y="48139"/>
                    </a:cubicBezTo>
                    <a:cubicBezTo>
                      <a:pt x="65501" y="48282"/>
                      <a:pt x="65358" y="48318"/>
                      <a:pt x="65447" y="48425"/>
                    </a:cubicBezTo>
                    <a:cubicBezTo>
                      <a:pt x="65536" y="48550"/>
                      <a:pt x="65768" y="48586"/>
                      <a:pt x="65786" y="48710"/>
                    </a:cubicBezTo>
                    <a:cubicBezTo>
                      <a:pt x="65804" y="48853"/>
                      <a:pt x="65893" y="48889"/>
                      <a:pt x="65679" y="48925"/>
                    </a:cubicBezTo>
                    <a:cubicBezTo>
                      <a:pt x="65447" y="48960"/>
                      <a:pt x="65251" y="49014"/>
                      <a:pt x="65412" y="49049"/>
                    </a:cubicBezTo>
                    <a:cubicBezTo>
                      <a:pt x="65438" y="49053"/>
                      <a:pt x="65462" y="49054"/>
                      <a:pt x="65486" y="49054"/>
                    </a:cubicBezTo>
                    <a:cubicBezTo>
                      <a:pt x="65591" y="49054"/>
                      <a:pt x="65683" y="49025"/>
                      <a:pt x="65858" y="48996"/>
                    </a:cubicBezTo>
                    <a:cubicBezTo>
                      <a:pt x="65889" y="48994"/>
                      <a:pt x="65916" y="48993"/>
                      <a:pt x="65941" y="48993"/>
                    </a:cubicBezTo>
                    <a:cubicBezTo>
                      <a:pt x="65988" y="48993"/>
                      <a:pt x="66025" y="48996"/>
                      <a:pt x="66055" y="48996"/>
                    </a:cubicBezTo>
                    <a:cubicBezTo>
                      <a:pt x="66126" y="48996"/>
                      <a:pt x="66160" y="48979"/>
                      <a:pt x="66214" y="48871"/>
                    </a:cubicBezTo>
                    <a:cubicBezTo>
                      <a:pt x="66279" y="48742"/>
                      <a:pt x="66297" y="48650"/>
                      <a:pt x="66343" y="48650"/>
                    </a:cubicBezTo>
                    <a:cubicBezTo>
                      <a:pt x="66360" y="48650"/>
                      <a:pt x="66381" y="48663"/>
                      <a:pt x="66411" y="48693"/>
                    </a:cubicBezTo>
                    <a:cubicBezTo>
                      <a:pt x="66429" y="48710"/>
                      <a:pt x="66446" y="48728"/>
                      <a:pt x="66464" y="48746"/>
                    </a:cubicBezTo>
                    <a:cubicBezTo>
                      <a:pt x="66508" y="48790"/>
                      <a:pt x="66552" y="48821"/>
                      <a:pt x="66597" y="48821"/>
                    </a:cubicBezTo>
                    <a:cubicBezTo>
                      <a:pt x="66624" y="48821"/>
                      <a:pt x="66651" y="48809"/>
                      <a:pt x="66678" y="48782"/>
                    </a:cubicBezTo>
                    <a:cubicBezTo>
                      <a:pt x="66768" y="48675"/>
                      <a:pt x="66857" y="48675"/>
                      <a:pt x="66946" y="48532"/>
                    </a:cubicBezTo>
                    <a:cubicBezTo>
                      <a:pt x="67035" y="48371"/>
                      <a:pt x="66964" y="48247"/>
                      <a:pt x="67035" y="48211"/>
                    </a:cubicBezTo>
                    <a:cubicBezTo>
                      <a:pt x="67046" y="48206"/>
                      <a:pt x="67058" y="48204"/>
                      <a:pt x="67069" y="48204"/>
                    </a:cubicBezTo>
                    <a:cubicBezTo>
                      <a:pt x="67140" y="48204"/>
                      <a:pt x="67207" y="48284"/>
                      <a:pt x="67241" y="48284"/>
                    </a:cubicBezTo>
                    <a:cubicBezTo>
                      <a:pt x="67244" y="48284"/>
                      <a:pt x="67247" y="48283"/>
                      <a:pt x="67249" y="48282"/>
                    </a:cubicBezTo>
                    <a:cubicBezTo>
                      <a:pt x="67278" y="48254"/>
                      <a:pt x="67249" y="48133"/>
                      <a:pt x="67311" y="48133"/>
                    </a:cubicBezTo>
                    <a:cubicBezTo>
                      <a:pt x="67326" y="48133"/>
                      <a:pt x="67346" y="48140"/>
                      <a:pt x="67374" y="48157"/>
                    </a:cubicBezTo>
                    <a:cubicBezTo>
                      <a:pt x="67517" y="48247"/>
                      <a:pt x="67642" y="48371"/>
                      <a:pt x="67481" y="48407"/>
                    </a:cubicBezTo>
                    <a:cubicBezTo>
                      <a:pt x="67321" y="48425"/>
                      <a:pt x="67303" y="48478"/>
                      <a:pt x="67231" y="48550"/>
                    </a:cubicBezTo>
                    <a:cubicBezTo>
                      <a:pt x="67160" y="48621"/>
                      <a:pt x="66857" y="48657"/>
                      <a:pt x="67000" y="48693"/>
                    </a:cubicBezTo>
                    <a:cubicBezTo>
                      <a:pt x="67022" y="48698"/>
                      <a:pt x="67042" y="48700"/>
                      <a:pt x="67063" y="48700"/>
                    </a:cubicBezTo>
                    <a:cubicBezTo>
                      <a:pt x="67188" y="48700"/>
                      <a:pt x="67286" y="48614"/>
                      <a:pt x="67517" y="48568"/>
                    </a:cubicBezTo>
                    <a:cubicBezTo>
                      <a:pt x="67785" y="48514"/>
                      <a:pt x="68195" y="48443"/>
                      <a:pt x="68284" y="48318"/>
                    </a:cubicBezTo>
                    <a:cubicBezTo>
                      <a:pt x="68373" y="48193"/>
                      <a:pt x="68320" y="48122"/>
                      <a:pt x="68498" y="48122"/>
                    </a:cubicBezTo>
                    <a:cubicBezTo>
                      <a:pt x="68655" y="48122"/>
                      <a:pt x="68721" y="48076"/>
                      <a:pt x="68823" y="48076"/>
                    </a:cubicBezTo>
                    <a:cubicBezTo>
                      <a:pt x="68849" y="48076"/>
                      <a:pt x="68877" y="48079"/>
                      <a:pt x="68909" y="48086"/>
                    </a:cubicBezTo>
                    <a:cubicBezTo>
                      <a:pt x="69087" y="48104"/>
                      <a:pt x="69141" y="48211"/>
                      <a:pt x="68998" y="48211"/>
                    </a:cubicBezTo>
                    <a:cubicBezTo>
                      <a:pt x="68902" y="48211"/>
                      <a:pt x="68837" y="48192"/>
                      <a:pt x="68782" y="48192"/>
                    </a:cubicBezTo>
                    <a:cubicBezTo>
                      <a:pt x="68745" y="48192"/>
                      <a:pt x="68712" y="48200"/>
                      <a:pt x="68677" y="48229"/>
                    </a:cubicBezTo>
                    <a:cubicBezTo>
                      <a:pt x="68570" y="48300"/>
                      <a:pt x="68320" y="48264"/>
                      <a:pt x="68409" y="48336"/>
                    </a:cubicBezTo>
                    <a:cubicBezTo>
                      <a:pt x="68469" y="48383"/>
                      <a:pt x="68504" y="48391"/>
                      <a:pt x="68585" y="48391"/>
                    </a:cubicBezTo>
                    <a:cubicBezTo>
                      <a:pt x="68625" y="48391"/>
                      <a:pt x="68677" y="48389"/>
                      <a:pt x="68748" y="48389"/>
                    </a:cubicBezTo>
                    <a:cubicBezTo>
                      <a:pt x="68980" y="48389"/>
                      <a:pt x="69926" y="48657"/>
                      <a:pt x="70033" y="48782"/>
                    </a:cubicBezTo>
                    <a:cubicBezTo>
                      <a:pt x="70063" y="48818"/>
                      <a:pt x="70083" y="48834"/>
                      <a:pt x="70094" y="48834"/>
                    </a:cubicBezTo>
                    <a:cubicBezTo>
                      <a:pt x="70116" y="48834"/>
                      <a:pt x="70104" y="48775"/>
                      <a:pt x="70068" y="48693"/>
                    </a:cubicBezTo>
                    <a:cubicBezTo>
                      <a:pt x="70033" y="48586"/>
                      <a:pt x="69819" y="48621"/>
                      <a:pt x="69908" y="48478"/>
                    </a:cubicBezTo>
                    <a:cubicBezTo>
                      <a:pt x="69959" y="48407"/>
                      <a:pt x="69975" y="48388"/>
                      <a:pt x="70002" y="48388"/>
                    </a:cubicBezTo>
                    <a:cubicBezTo>
                      <a:pt x="70023" y="48388"/>
                      <a:pt x="70050" y="48399"/>
                      <a:pt x="70104" y="48407"/>
                    </a:cubicBezTo>
                    <a:cubicBezTo>
                      <a:pt x="70111" y="48408"/>
                      <a:pt x="70117" y="48409"/>
                      <a:pt x="70123" y="48409"/>
                    </a:cubicBezTo>
                    <a:cubicBezTo>
                      <a:pt x="70198" y="48409"/>
                      <a:pt x="70269" y="48342"/>
                      <a:pt x="70301" y="48342"/>
                    </a:cubicBezTo>
                    <a:cubicBezTo>
                      <a:pt x="70312" y="48342"/>
                      <a:pt x="70318" y="48350"/>
                      <a:pt x="70318" y="48371"/>
                    </a:cubicBezTo>
                    <a:cubicBezTo>
                      <a:pt x="70318" y="48461"/>
                      <a:pt x="70122" y="48443"/>
                      <a:pt x="70175" y="48550"/>
                    </a:cubicBezTo>
                    <a:cubicBezTo>
                      <a:pt x="70211" y="48675"/>
                      <a:pt x="70229" y="48675"/>
                      <a:pt x="70265" y="48728"/>
                    </a:cubicBezTo>
                    <a:cubicBezTo>
                      <a:pt x="70300" y="48800"/>
                      <a:pt x="70140" y="48853"/>
                      <a:pt x="70193" y="48871"/>
                    </a:cubicBezTo>
                    <a:cubicBezTo>
                      <a:pt x="70247" y="48907"/>
                      <a:pt x="70889" y="49246"/>
                      <a:pt x="70889" y="49371"/>
                    </a:cubicBezTo>
                    <a:cubicBezTo>
                      <a:pt x="70889" y="49478"/>
                      <a:pt x="70729" y="49424"/>
                      <a:pt x="70782" y="49513"/>
                    </a:cubicBezTo>
                    <a:cubicBezTo>
                      <a:pt x="70836" y="49620"/>
                      <a:pt x="70907" y="49727"/>
                      <a:pt x="70996" y="49745"/>
                    </a:cubicBezTo>
                    <a:cubicBezTo>
                      <a:pt x="71010" y="49751"/>
                      <a:pt x="71027" y="49753"/>
                      <a:pt x="71046" y="49753"/>
                    </a:cubicBezTo>
                    <a:cubicBezTo>
                      <a:pt x="71149" y="49753"/>
                      <a:pt x="71327" y="49681"/>
                      <a:pt x="71567" y="49620"/>
                    </a:cubicBezTo>
                    <a:cubicBezTo>
                      <a:pt x="71823" y="49552"/>
                      <a:pt x="72079" y="49369"/>
                      <a:pt x="72148" y="49369"/>
                    </a:cubicBezTo>
                    <a:cubicBezTo>
                      <a:pt x="72151" y="49369"/>
                      <a:pt x="72154" y="49370"/>
                      <a:pt x="72156" y="49371"/>
                    </a:cubicBezTo>
                    <a:cubicBezTo>
                      <a:pt x="72210" y="49406"/>
                      <a:pt x="72174" y="49495"/>
                      <a:pt x="72031" y="49567"/>
                    </a:cubicBezTo>
                    <a:cubicBezTo>
                      <a:pt x="71871" y="49638"/>
                      <a:pt x="71763" y="49710"/>
                      <a:pt x="71674" y="49781"/>
                    </a:cubicBezTo>
                    <a:cubicBezTo>
                      <a:pt x="71615" y="49829"/>
                      <a:pt x="71643" y="49868"/>
                      <a:pt x="71705" y="49868"/>
                    </a:cubicBezTo>
                    <a:cubicBezTo>
                      <a:pt x="71736" y="49868"/>
                      <a:pt x="71775" y="49858"/>
                      <a:pt x="71817" y="49835"/>
                    </a:cubicBezTo>
                    <a:cubicBezTo>
                      <a:pt x="71924" y="49763"/>
                      <a:pt x="72245" y="49549"/>
                      <a:pt x="72263" y="49371"/>
                    </a:cubicBezTo>
                    <a:cubicBezTo>
                      <a:pt x="72281" y="49174"/>
                      <a:pt x="72317" y="49210"/>
                      <a:pt x="72406" y="49139"/>
                    </a:cubicBezTo>
                    <a:cubicBezTo>
                      <a:pt x="72477" y="49085"/>
                      <a:pt x="72566" y="48960"/>
                      <a:pt x="72745" y="48960"/>
                    </a:cubicBezTo>
                    <a:cubicBezTo>
                      <a:pt x="72816" y="48960"/>
                      <a:pt x="72870" y="48966"/>
                      <a:pt x="72908" y="48966"/>
                    </a:cubicBezTo>
                    <a:cubicBezTo>
                      <a:pt x="72963" y="48966"/>
                      <a:pt x="72980" y="48953"/>
                      <a:pt x="72959" y="48889"/>
                    </a:cubicBezTo>
                    <a:cubicBezTo>
                      <a:pt x="72923" y="48800"/>
                      <a:pt x="72745" y="48782"/>
                      <a:pt x="72923" y="48657"/>
                    </a:cubicBezTo>
                    <a:cubicBezTo>
                      <a:pt x="73090" y="48535"/>
                      <a:pt x="73012" y="48453"/>
                      <a:pt x="73193" y="48453"/>
                    </a:cubicBezTo>
                    <a:cubicBezTo>
                      <a:pt x="73225" y="48453"/>
                      <a:pt x="73265" y="48455"/>
                      <a:pt x="73316" y="48461"/>
                    </a:cubicBezTo>
                    <a:cubicBezTo>
                      <a:pt x="73673" y="48496"/>
                      <a:pt x="73833" y="48586"/>
                      <a:pt x="74030" y="48675"/>
                    </a:cubicBezTo>
                    <a:cubicBezTo>
                      <a:pt x="74244" y="48764"/>
                      <a:pt x="74654" y="49210"/>
                      <a:pt x="74797" y="49264"/>
                    </a:cubicBezTo>
                    <a:cubicBezTo>
                      <a:pt x="74939" y="49317"/>
                      <a:pt x="74904" y="49317"/>
                      <a:pt x="75011" y="49478"/>
                    </a:cubicBezTo>
                    <a:cubicBezTo>
                      <a:pt x="75118" y="49620"/>
                      <a:pt x="75207" y="49727"/>
                      <a:pt x="75439" y="49852"/>
                    </a:cubicBezTo>
                    <a:cubicBezTo>
                      <a:pt x="75653" y="49977"/>
                      <a:pt x="75653" y="50263"/>
                      <a:pt x="75992" y="50263"/>
                    </a:cubicBezTo>
                    <a:cubicBezTo>
                      <a:pt x="76313" y="50263"/>
                      <a:pt x="76349" y="50263"/>
                      <a:pt x="76420" y="50441"/>
                    </a:cubicBezTo>
                    <a:cubicBezTo>
                      <a:pt x="76474" y="50637"/>
                      <a:pt x="76527" y="50762"/>
                      <a:pt x="76652" y="50816"/>
                    </a:cubicBezTo>
                    <a:cubicBezTo>
                      <a:pt x="76777" y="50852"/>
                      <a:pt x="76777" y="50905"/>
                      <a:pt x="76813" y="51101"/>
                    </a:cubicBezTo>
                    <a:cubicBezTo>
                      <a:pt x="76849" y="51298"/>
                      <a:pt x="76902" y="51440"/>
                      <a:pt x="76849" y="51690"/>
                    </a:cubicBezTo>
                    <a:cubicBezTo>
                      <a:pt x="76813" y="51922"/>
                      <a:pt x="76813" y="52172"/>
                      <a:pt x="76777" y="52368"/>
                    </a:cubicBezTo>
                    <a:cubicBezTo>
                      <a:pt x="76759" y="52564"/>
                      <a:pt x="76635" y="52654"/>
                      <a:pt x="76670" y="52832"/>
                    </a:cubicBezTo>
                    <a:cubicBezTo>
                      <a:pt x="76724" y="53010"/>
                      <a:pt x="76777" y="53046"/>
                      <a:pt x="76777" y="53242"/>
                    </a:cubicBezTo>
                    <a:cubicBezTo>
                      <a:pt x="76777" y="53430"/>
                      <a:pt x="76842" y="53601"/>
                      <a:pt x="76956" y="53601"/>
                    </a:cubicBezTo>
                    <a:cubicBezTo>
                      <a:pt x="76962" y="53601"/>
                      <a:pt x="76968" y="53600"/>
                      <a:pt x="76974" y="53599"/>
                    </a:cubicBezTo>
                    <a:cubicBezTo>
                      <a:pt x="77116" y="53581"/>
                      <a:pt x="77241" y="53581"/>
                      <a:pt x="77205" y="53439"/>
                    </a:cubicBezTo>
                    <a:cubicBezTo>
                      <a:pt x="77170" y="53296"/>
                      <a:pt x="77045" y="53171"/>
                      <a:pt x="77045" y="52993"/>
                    </a:cubicBezTo>
                    <a:cubicBezTo>
                      <a:pt x="77045" y="52908"/>
                      <a:pt x="77065" y="52863"/>
                      <a:pt x="77099" y="52863"/>
                    </a:cubicBezTo>
                    <a:cubicBezTo>
                      <a:pt x="77130" y="52863"/>
                      <a:pt x="77173" y="52899"/>
                      <a:pt x="77223" y="52975"/>
                    </a:cubicBezTo>
                    <a:cubicBezTo>
                      <a:pt x="77313" y="53118"/>
                      <a:pt x="77313" y="53100"/>
                      <a:pt x="77437" y="53118"/>
                    </a:cubicBezTo>
                    <a:cubicBezTo>
                      <a:pt x="77545" y="53135"/>
                      <a:pt x="77616" y="53082"/>
                      <a:pt x="77580" y="53260"/>
                    </a:cubicBezTo>
                    <a:cubicBezTo>
                      <a:pt x="77545" y="53439"/>
                      <a:pt x="77348" y="53706"/>
                      <a:pt x="77348" y="53813"/>
                    </a:cubicBezTo>
                    <a:cubicBezTo>
                      <a:pt x="77348" y="53920"/>
                      <a:pt x="77295" y="53974"/>
                      <a:pt x="77205" y="53992"/>
                    </a:cubicBezTo>
                    <a:cubicBezTo>
                      <a:pt x="77116" y="54028"/>
                      <a:pt x="76956" y="54028"/>
                      <a:pt x="77081" y="54117"/>
                    </a:cubicBezTo>
                    <a:cubicBezTo>
                      <a:pt x="77101" y="54132"/>
                      <a:pt x="77119" y="54137"/>
                      <a:pt x="77134" y="54137"/>
                    </a:cubicBezTo>
                    <a:cubicBezTo>
                      <a:pt x="77175" y="54137"/>
                      <a:pt x="77200" y="54096"/>
                      <a:pt x="77234" y="54096"/>
                    </a:cubicBezTo>
                    <a:cubicBezTo>
                      <a:pt x="77261" y="54096"/>
                      <a:pt x="77295" y="54123"/>
                      <a:pt x="77348" y="54224"/>
                    </a:cubicBezTo>
                    <a:cubicBezTo>
                      <a:pt x="77473" y="54509"/>
                      <a:pt x="77437" y="54581"/>
                      <a:pt x="77616" y="54884"/>
                    </a:cubicBezTo>
                    <a:cubicBezTo>
                      <a:pt x="77794" y="55169"/>
                      <a:pt x="78080" y="55455"/>
                      <a:pt x="78205" y="55508"/>
                    </a:cubicBezTo>
                    <a:cubicBezTo>
                      <a:pt x="78263" y="55530"/>
                      <a:pt x="78331" y="55546"/>
                      <a:pt x="78384" y="55546"/>
                    </a:cubicBezTo>
                    <a:cubicBezTo>
                      <a:pt x="78461" y="55546"/>
                      <a:pt x="78507" y="55514"/>
                      <a:pt x="78454" y="55419"/>
                    </a:cubicBezTo>
                    <a:cubicBezTo>
                      <a:pt x="78395" y="55284"/>
                      <a:pt x="78284" y="55175"/>
                      <a:pt x="78335" y="55175"/>
                    </a:cubicBezTo>
                    <a:cubicBezTo>
                      <a:pt x="78345" y="55175"/>
                      <a:pt x="78360" y="55179"/>
                      <a:pt x="78383" y="55187"/>
                    </a:cubicBezTo>
                    <a:cubicBezTo>
                      <a:pt x="78498" y="55216"/>
                      <a:pt x="78532" y="55291"/>
                      <a:pt x="78588" y="55291"/>
                    </a:cubicBezTo>
                    <a:cubicBezTo>
                      <a:pt x="78601" y="55291"/>
                      <a:pt x="78616" y="55287"/>
                      <a:pt x="78633" y="55277"/>
                    </a:cubicBezTo>
                    <a:cubicBezTo>
                      <a:pt x="78659" y="55261"/>
                      <a:pt x="78683" y="55253"/>
                      <a:pt x="78704" y="55253"/>
                    </a:cubicBezTo>
                    <a:cubicBezTo>
                      <a:pt x="78753" y="55253"/>
                      <a:pt x="78778" y="55300"/>
                      <a:pt x="78740" y="55401"/>
                    </a:cubicBezTo>
                    <a:cubicBezTo>
                      <a:pt x="78686" y="55544"/>
                      <a:pt x="78669" y="55723"/>
                      <a:pt x="78722" y="55865"/>
                    </a:cubicBezTo>
                    <a:cubicBezTo>
                      <a:pt x="78770" y="55977"/>
                      <a:pt x="78917" y="56159"/>
                      <a:pt x="78986" y="56159"/>
                    </a:cubicBezTo>
                    <a:cubicBezTo>
                      <a:pt x="78995" y="56159"/>
                      <a:pt x="79002" y="56157"/>
                      <a:pt x="79008" y="56151"/>
                    </a:cubicBezTo>
                    <a:cubicBezTo>
                      <a:pt x="79027" y="56132"/>
                      <a:pt x="79041" y="56122"/>
                      <a:pt x="79052" y="56122"/>
                    </a:cubicBezTo>
                    <a:cubicBezTo>
                      <a:pt x="79072" y="56122"/>
                      <a:pt x="79079" y="56154"/>
                      <a:pt x="79079" y="56222"/>
                    </a:cubicBezTo>
                    <a:cubicBezTo>
                      <a:pt x="79079" y="56311"/>
                      <a:pt x="79115" y="56311"/>
                      <a:pt x="79204" y="56347"/>
                    </a:cubicBezTo>
                    <a:cubicBezTo>
                      <a:pt x="79311" y="56383"/>
                      <a:pt x="79311" y="56401"/>
                      <a:pt x="79329" y="56525"/>
                    </a:cubicBezTo>
                    <a:cubicBezTo>
                      <a:pt x="79347" y="56668"/>
                      <a:pt x="79472" y="56936"/>
                      <a:pt x="79614" y="57114"/>
                    </a:cubicBezTo>
                    <a:cubicBezTo>
                      <a:pt x="79735" y="57304"/>
                      <a:pt x="79722" y="57543"/>
                      <a:pt x="79866" y="57543"/>
                    </a:cubicBezTo>
                    <a:cubicBezTo>
                      <a:pt x="79871" y="57543"/>
                      <a:pt x="79876" y="57543"/>
                      <a:pt x="79882" y="57543"/>
                    </a:cubicBezTo>
                    <a:cubicBezTo>
                      <a:pt x="79990" y="57532"/>
                      <a:pt x="80119" y="57468"/>
                      <a:pt x="80247" y="57468"/>
                    </a:cubicBezTo>
                    <a:cubicBezTo>
                      <a:pt x="80329" y="57468"/>
                      <a:pt x="80412" y="57494"/>
                      <a:pt x="80489" y="57578"/>
                    </a:cubicBezTo>
                    <a:cubicBezTo>
                      <a:pt x="80703" y="57792"/>
                      <a:pt x="80863" y="57971"/>
                      <a:pt x="80952" y="58131"/>
                    </a:cubicBezTo>
                    <a:cubicBezTo>
                      <a:pt x="81042" y="58292"/>
                      <a:pt x="81167" y="58363"/>
                      <a:pt x="81238" y="58435"/>
                    </a:cubicBezTo>
                    <a:cubicBezTo>
                      <a:pt x="81311" y="58493"/>
                      <a:pt x="81443" y="58551"/>
                      <a:pt x="81538" y="58551"/>
                    </a:cubicBezTo>
                    <a:cubicBezTo>
                      <a:pt x="81559" y="58551"/>
                      <a:pt x="81578" y="58548"/>
                      <a:pt x="81595" y="58542"/>
                    </a:cubicBezTo>
                    <a:cubicBezTo>
                      <a:pt x="81610" y="58534"/>
                      <a:pt x="81624" y="58531"/>
                      <a:pt x="81635" y="58531"/>
                    </a:cubicBezTo>
                    <a:cubicBezTo>
                      <a:pt x="81677" y="58531"/>
                      <a:pt x="81690" y="58579"/>
                      <a:pt x="81648" y="58649"/>
                    </a:cubicBezTo>
                    <a:cubicBezTo>
                      <a:pt x="81601" y="58696"/>
                      <a:pt x="81593" y="58744"/>
                      <a:pt x="81561" y="58744"/>
                    </a:cubicBezTo>
                    <a:cubicBezTo>
                      <a:pt x="81545" y="58744"/>
                      <a:pt x="81523" y="58732"/>
                      <a:pt x="81488" y="58702"/>
                    </a:cubicBezTo>
                    <a:cubicBezTo>
                      <a:pt x="81419" y="58645"/>
                      <a:pt x="81358" y="58595"/>
                      <a:pt x="81303" y="58595"/>
                    </a:cubicBezTo>
                    <a:cubicBezTo>
                      <a:pt x="81273" y="58595"/>
                      <a:pt x="81246" y="58610"/>
                      <a:pt x="81220" y="58649"/>
                    </a:cubicBezTo>
                    <a:cubicBezTo>
                      <a:pt x="81149" y="58756"/>
                      <a:pt x="80952" y="58845"/>
                      <a:pt x="81274" y="58970"/>
                    </a:cubicBezTo>
                    <a:cubicBezTo>
                      <a:pt x="81397" y="59013"/>
                      <a:pt x="81453" y="59030"/>
                      <a:pt x="81486" y="59030"/>
                    </a:cubicBezTo>
                    <a:cubicBezTo>
                      <a:pt x="81534" y="59030"/>
                      <a:pt x="81535" y="58994"/>
                      <a:pt x="81630" y="58952"/>
                    </a:cubicBezTo>
                    <a:cubicBezTo>
                      <a:pt x="81738" y="58912"/>
                      <a:pt x="81734" y="58862"/>
                      <a:pt x="81824" y="58862"/>
                    </a:cubicBezTo>
                    <a:cubicBezTo>
                      <a:pt x="81854" y="58862"/>
                      <a:pt x="81894" y="58867"/>
                      <a:pt x="81952" y="58881"/>
                    </a:cubicBezTo>
                    <a:cubicBezTo>
                      <a:pt x="82040" y="58895"/>
                      <a:pt x="82100" y="58907"/>
                      <a:pt x="82145" y="58907"/>
                    </a:cubicBezTo>
                    <a:cubicBezTo>
                      <a:pt x="82210" y="58907"/>
                      <a:pt x="82241" y="58883"/>
                      <a:pt x="82273" y="58809"/>
                    </a:cubicBezTo>
                    <a:cubicBezTo>
                      <a:pt x="82320" y="58716"/>
                      <a:pt x="82380" y="58568"/>
                      <a:pt x="82502" y="58568"/>
                    </a:cubicBezTo>
                    <a:cubicBezTo>
                      <a:pt x="82519" y="58568"/>
                      <a:pt x="82538" y="58571"/>
                      <a:pt x="82558" y="58577"/>
                    </a:cubicBezTo>
                    <a:cubicBezTo>
                      <a:pt x="82719" y="58613"/>
                      <a:pt x="82826" y="58595"/>
                      <a:pt x="82790" y="58720"/>
                    </a:cubicBezTo>
                    <a:cubicBezTo>
                      <a:pt x="82755" y="58827"/>
                      <a:pt x="82648" y="59023"/>
                      <a:pt x="82558" y="59148"/>
                    </a:cubicBezTo>
                    <a:cubicBezTo>
                      <a:pt x="82482" y="59255"/>
                      <a:pt x="82393" y="59374"/>
                      <a:pt x="82435" y="59374"/>
                    </a:cubicBezTo>
                    <a:cubicBezTo>
                      <a:pt x="82442" y="59374"/>
                      <a:pt x="82453" y="59370"/>
                      <a:pt x="82469" y="59362"/>
                    </a:cubicBezTo>
                    <a:cubicBezTo>
                      <a:pt x="82576" y="59327"/>
                      <a:pt x="82630" y="59291"/>
                      <a:pt x="82737" y="59131"/>
                    </a:cubicBezTo>
                    <a:cubicBezTo>
                      <a:pt x="82825" y="58989"/>
                      <a:pt x="83105" y="58238"/>
                      <a:pt x="83060" y="58238"/>
                    </a:cubicBezTo>
                    <a:cubicBezTo>
                      <a:pt x="83059" y="58238"/>
                      <a:pt x="83058" y="58238"/>
                      <a:pt x="83058" y="58238"/>
                    </a:cubicBezTo>
                    <a:cubicBezTo>
                      <a:pt x="83022" y="58256"/>
                      <a:pt x="83004" y="58310"/>
                      <a:pt x="82951" y="58345"/>
                    </a:cubicBezTo>
                    <a:cubicBezTo>
                      <a:pt x="82946" y="58348"/>
                      <a:pt x="82942" y="58349"/>
                      <a:pt x="82938" y="58349"/>
                    </a:cubicBezTo>
                    <a:cubicBezTo>
                      <a:pt x="82912" y="58349"/>
                      <a:pt x="82904" y="58294"/>
                      <a:pt x="82951" y="58185"/>
                    </a:cubicBezTo>
                    <a:cubicBezTo>
                      <a:pt x="83004" y="58042"/>
                      <a:pt x="82933" y="58113"/>
                      <a:pt x="82897" y="57971"/>
                    </a:cubicBezTo>
                    <a:cubicBezTo>
                      <a:pt x="82879" y="57810"/>
                      <a:pt x="82790" y="57757"/>
                      <a:pt x="82897" y="57596"/>
                    </a:cubicBezTo>
                    <a:cubicBezTo>
                      <a:pt x="83022" y="57418"/>
                      <a:pt x="83129" y="56668"/>
                      <a:pt x="83129" y="56472"/>
                    </a:cubicBezTo>
                    <a:cubicBezTo>
                      <a:pt x="83111" y="56276"/>
                      <a:pt x="83040" y="56169"/>
                      <a:pt x="83094" y="55705"/>
                    </a:cubicBezTo>
                    <a:cubicBezTo>
                      <a:pt x="83165" y="55241"/>
                      <a:pt x="82933" y="54277"/>
                      <a:pt x="82487" y="53920"/>
                    </a:cubicBezTo>
                    <a:cubicBezTo>
                      <a:pt x="82041" y="53581"/>
                      <a:pt x="81969" y="52743"/>
                      <a:pt x="81238" y="51904"/>
                    </a:cubicBezTo>
                    <a:cubicBezTo>
                      <a:pt x="81238" y="51904"/>
                      <a:pt x="81221" y="51565"/>
                      <a:pt x="81137" y="51565"/>
                    </a:cubicBezTo>
                    <a:cubicBezTo>
                      <a:pt x="81135" y="51565"/>
                      <a:pt x="81133" y="51565"/>
                      <a:pt x="81131" y="51565"/>
                    </a:cubicBezTo>
                    <a:cubicBezTo>
                      <a:pt x="81083" y="51577"/>
                      <a:pt x="81067" y="51622"/>
                      <a:pt x="81051" y="51622"/>
                    </a:cubicBezTo>
                    <a:cubicBezTo>
                      <a:pt x="81043" y="51622"/>
                      <a:pt x="81035" y="51612"/>
                      <a:pt x="81024" y="51583"/>
                    </a:cubicBezTo>
                    <a:cubicBezTo>
                      <a:pt x="81006" y="51494"/>
                      <a:pt x="80952" y="51476"/>
                      <a:pt x="80881" y="51315"/>
                    </a:cubicBezTo>
                    <a:cubicBezTo>
                      <a:pt x="80810" y="51155"/>
                      <a:pt x="80524" y="50691"/>
                      <a:pt x="80578" y="50637"/>
                    </a:cubicBezTo>
                    <a:cubicBezTo>
                      <a:pt x="80584" y="50628"/>
                      <a:pt x="80588" y="50624"/>
                      <a:pt x="80592" y="50624"/>
                    </a:cubicBezTo>
                    <a:cubicBezTo>
                      <a:pt x="80610" y="50624"/>
                      <a:pt x="80611" y="50718"/>
                      <a:pt x="80685" y="50762"/>
                    </a:cubicBezTo>
                    <a:cubicBezTo>
                      <a:pt x="80756" y="50816"/>
                      <a:pt x="80738" y="50905"/>
                      <a:pt x="80810" y="50905"/>
                    </a:cubicBezTo>
                    <a:cubicBezTo>
                      <a:pt x="80884" y="50905"/>
                      <a:pt x="80884" y="50843"/>
                      <a:pt x="80903" y="50843"/>
                    </a:cubicBezTo>
                    <a:cubicBezTo>
                      <a:pt x="80906" y="50843"/>
                      <a:pt x="80911" y="50846"/>
                      <a:pt x="80917" y="50852"/>
                    </a:cubicBezTo>
                    <a:cubicBezTo>
                      <a:pt x="80952" y="50887"/>
                      <a:pt x="81077" y="50994"/>
                      <a:pt x="81113" y="51137"/>
                    </a:cubicBezTo>
                    <a:cubicBezTo>
                      <a:pt x="81154" y="51247"/>
                      <a:pt x="81185" y="51368"/>
                      <a:pt x="81213" y="51368"/>
                    </a:cubicBezTo>
                    <a:cubicBezTo>
                      <a:pt x="81222" y="51368"/>
                      <a:pt x="81230" y="51358"/>
                      <a:pt x="81238" y="51333"/>
                    </a:cubicBezTo>
                    <a:cubicBezTo>
                      <a:pt x="81256" y="51226"/>
                      <a:pt x="81274" y="51155"/>
                      <a:pt x="81060" y="50798"/>
                    </a:cubicBezTo>
                    <a:cubicBezTo>
                      <a:pt x="80845" y="50423"/>
                      <a:pt x="80774" y="50423"/>
                      <a:pt x="80685" y="50370"/>
                    </a:cubicBezTo>
                    <a:cubicBezTo>
                      <a:pt x="80596" y="50316"/>
                      <a:pt x="79472" y="48710"/>
                      <a:pt x="79382" y="48461"/>
                    </a:cubicBezTo>
                    <a:cubicBezTo>
                      <a:pt x="79382" y="48461"/>
                      <a:pt x="78936" y="47497"/>
                      <a:pt x="78829" y="47283"/>
                    </a:cubicBezTo>
                    <a:cubicBezTo>
                      <a:pt x="78722" y="47051"/>
                      <a:pt x="78793" y="46944"/>
                      <a:pt x="78669" y="46783"/>
                    </a:cubicBezTo>
                    <a:cubicBezTo>
                      <a:pt x="78544" y="46623"/>
                      <a:pt x="78508" y="46676"/>
                      <a:pt x="78544" y="46480"/>
                    </a:cubicBezTo>
                    <a:cubicBezTo>
                      <a:pt x="78579" y="46266"/>
                      <a:pt x="78597" y="46266"/>
                      <a:pt x="78472" y="46195"/>
                    </a:cubicBezTo>
                    <a:cubicBezTo>
                      <a:pt x="78472" y="46195"/>
                      <a:pt x="78454" y="46195"/>
                      <a:pt x="78454" y="46177"/>
                    </a:cubicBezTo>
                    <a:cubicBezTo>
                      <a:pt x="78347" y="46123"/>
                      <a:pt x="78347" y="46088"/>
                      <a:pt x="78383" y="45909"/>
                    </a:cubicBezTo>
                    <a:cubicBezTo>
                      <a:pt x="78401" y="45695"/>
                      <a:pt x="78437" y="45695"/>
                      <a:pt x="78347" y="45552"/>
                    </a:cubicBezTo>
                    <a:cubicBezTo>
                      <a:pt x="78258" y="45427"/>
                      <a:pt x="78508" y="45374"/>
                      <a:pt x="78437" y="45320"/>
                    </a:cubicBezTo>
                    <a:cubicBezTo>
                      <a:pt x="78347" y="45249"/>
                      <a:pt x="78383" y="45142"/>
                      <a:pt x="78508" y="45124"/>
                    </a:cubicBezTo>
                    <a:cubicBezTo>
                      <a:pt x="78651" y="45106"/>
                      <a:pt x="78793" y="44928"/>
                      <a:pt x="78686" y="44856"/>
                    </a:cubicBezTo>
                    <a:cubicBezTo>
                      <a:pt x="78668" y="44845"/>
                      <a:pt x="78650" y="44842"/>
                      <a:pt x="78633" y="44842"/>
                    </a:cubicBezTo>
                    <a:cubicBezTo>
                      <a:pt x="78603" y="44842"/>
                      <a:pt x="78577" y="44853"/>
                      <a:pt x="78561" y="44853"/>
                    </a:cubicBezTo>
                    <a:cubicBezTo>
                      <a:pt x="78542" y="44853"/>
                      <a:pt x="78538" y="44837"/>
                      <a:pt x="78562" y="44767"/>
                    </a:cubicBezTo>
                    <a:cubicBezTo>
                      <a:pt x="78597" y="44624"/>
                      <a:pt x="78508" y="44624"/>
                      <a:pt x="78597" y="44589"/>
                    </a:cubicBezTo>
                    <a:cubicBezTo>
                      <a:pt x="78704" y="44535"/>
                      <a:pt x="78829" y="44446"/>
                      <a:pt x="78758" y="44375"/>
                    </a:cubicBezTo>
                    <a:cubicBezTo>
                      <a:pt x="78686" y="44285"/>
                      <a:pt x="78669" y="44285"/>
                      <a:pt x="78597" y="44268"/>
                    </a:cubicBezTo>
                    <a:cubicBezTo>
                      <a:pt x="78526" y="44250"/>
                      <a:pt x="78490" y="44178"/>
                      <a:pt x="78579" y="44143"/>
                    </a:cubicBezTo>
                    <a:cubicBezTo>
                      <a:pt x="78669" y="44089"/>
                      <a:pt x="78758" y="44125"/>
                      <a:pt x="78793" y="44018"/>
                    </a:cubicBezTo>
                    <a:cubicBezTo>
                      <a:pt x="78829" y="43893"/>
                      <a:pt x="78793" y="43857"/>
                      <a:pt x="78722" y="43857"/>
                    </a:cubicBezTo>
                    <a:cubicBezTo>
                      <a:pt x="78678" y="43857"/>
                      <a:pt x="78633" y="43866"/>
                      <a:pt x="78608" y="43866"/>
                    </a:cubicBezTo>
                    <a:cubicBezTo>
                      <a:pt x="78584" y="43866"/>
                      <a:pt x="78579" y="43857"/>
                      <a:pt x="78615" y="43822"/>
                    </a:cubicBezTo>
                    <a:cubicBezTo>
                      <a:pt x="78686" y="43750"/>
                      <a:pt x="78811" y="43768"/>
                      <a:pt x="78865" y="43697"/>
                    </a:cubicBezTo>
                    <a:cubicBezTo>
                      <a:pt x="78918" y="43643"/>
                      <a:pt x="79025" y="43554"/>
                      <a:pt x="78883" y="43500"/>
                    </a:cubicBezTo>
                    <a:cubicBezTo>
                      <a:pt x="78740" y="43465"/>
                      <a:pt x="78651" y="43465"/>
                      <a:pt x="78704" y="43429"/>
                    </a:cubicBezTo>
                    <a:cubicBezTo>
                      <a:pt x="78763" y="43385"/>
                      <a:pt x="78858" y="43353"/>
                      <a:pt x="78920" y="43353"/>
                    </a:cubicBezTo>
                    <a:cubicBezTo>
                      <a:pt x="78933" y="43353"/>
                      <a:pt x="78945" y="43354"/>
                      <a:pt x="78954" y="43358"/>
                    </a:cubicBezTo>
                    <a:cubicBezTo>
                      <a:pt x="78986" y="43366"/>
                      <a:pt x="79021" y="43374"/>
                      <a:pt x="79046" y="43374"/>
                    </a:cubicBezTo>
                    <a:cubicBezTo>
                      <a:pt x="79077" y="43374"/>
                      <a:pt x="79091" y="43361"/>
                      <a:pt x="79061" y="43322"/>
                    </a:cubicBezTo>
                    <a:cubicBezTo>
                      <a:pt x="79025" y="43251"/>
                      <a:pt x="78972" y="43179"/>
                      <a:pt x="79061" y="43179"/>
                    </a:cubicBezTo>
                    <a:cubicBezTo>
                      <a:pt x="79133" y="43179"/>
                      <a:pt x="79222" y="43179"/>
                      <a:pt x="79186" y="43144"/>
                    </a:cubicBezTo>
                    <a:cubicBezTo>
                      <a:pt x="79150" y="43108"/>
                      <a:pt x="79400" y="43090"/>
                      <a:pt x="79347" y="43019"/>
                    </a:cubicBezTo>
                    <a:cubicBezTo>
                      <a:pt x="79293" y="42965"/>
                      <a:pt x="79222" y="42947"/>
                      <a:pt x="79186" y="42929"/>
                    </a:cubicBezTo>
                    <a:cubicBezTo>
                      <a:pt x="79186" y="42912"/>
                      <a:pt x="79186" y="42912"/>
                      <a:pt x="79186" y="42894"/>
                    </a:cubicBezTo>
                    <a:cubicBezTo>
                      <a:pt x="79168" y="42840"/>
                      <a:pt x="79168" y="42715"/>
                      <a:pt x="79275" y="42697"/>
                    </a:cubicBezTo>
                    <a:cubicBezTo>
                      <a:pt x="79382" y="42680"/>
                      <a:pt x="79525" y="42662"/>
                      <a:pt x="79489" y="42555"/>
                    </a:cubicBezTo>
                    <a:cubicBezTo>
                      <a:pt x="79454" y="42430"/>
                      <a:pt x="79454" y="42465"/>
                      <a:pt x="79364" y="42376"/>
                    </a:cubicBezTo>
                    <a:cubicBezTo>
                      <a:pt x="79293" y="42287"/>
                      <a:pt x="79150" y="42216"/>
                      <a:pt x="79311" y="42180"/>
                    </a:cubicBezTo>
                    <a:cubicBezTo>
                      <a:pt x="79359" y="42168"/>
                      <a:pt x="79390" y="42162"/>
                      <a:pt x="79414" y="42162"/>
                    </a:cubicBezTo>
                    <a:cubicBezTo>
                      <a:pt x="79462" y="42162"/>
                      <a:pt x="79477" y="42186"/>
                      <a:pt x="79525" y="42234"/>
                    </a:cubicBezTo>
                    <a:cubicBezTo>
                      <a:pt x="79574" y="42294"/>
                      <a:pt x="79564" y="42330"/>
                      <a:pt x="79593" y="42330"/>
                    </a:cubicBezTo>
                    <a:cubicBezTo>
                      <a:pt x="79606" y="42330"/>
                      <a:pt x="79628" y="42322"/>
                      <a:pt x="79668" y="42305"/>
                    </a:cubicBezTo>
                    <a:cubicBezTo>
                      <a:pt x="79811" y="42251"/>
                      <a:pt x="79882" y="42144"/>
                      <a:pt x="79882" y="42037"/>
                    </a:cubicBezTo>
                    <a:cubicBezTo>
                      <a:pt x="79882" y="41912"/>
                      <a:pt x="79935" y="41895"/>
                      <a:pt x="79775" y="41877"/>
                    </a:cubicBezTo>
                    <a:cubicBezTo>
                      <a:pt x="79632" y="41859"/>
                      <a:pt x="79561" y="41877"/>
                      <a:pt x="79561" y="41805"/>
                    </a:cubicBezTo>
                    <a:cubicBezTo>
                      <a:pt x="79561" y="41756"/>
                      <a:pt x="79652" y="41661"/>
                      <a:pt x="79765" y="41661"/>
                    </a:cubicBezTo>
                    <a:cubicBezTo>
                      <a:pt x="79774" y="41661"/>
                      <a:pt x="79783" y="41661"/>
                      <a:pt x="79793" y="41663"/>
                    </a:cubicBezTo>
                    <a:cubicBezTo>
                      <a:pt x="79872" y="41685"/>
                      <a:pt x="79908" y="41708"/>
                      <a:pt x="79946" y="41708"/>
                    </a:cubicBezTo>
                    <a:cubicBezTo>
                      <a:pt x="79969" y="41708"/>
                      <a:pt x="79992" y="41700"/>
                      <a:pt x="80025" y="41680"/>
                    </a:cubicBezTo>
                    <a:cubicBezTo>
                      <a:pt x="80114" y="41645"/>
                      <a:pt x="80346" y="41466"/>
                      <a:pt x="80489" y="41395"/>
                    </a:cubicBezTo>
                    <a:cubicBezTo>
                      <a:pt x="80649" y="41324"/>
                      <a:pt x="80756" y="41341"/>
                      <a:pt x="80792" y="41234"/>
                    </a:cubicBezTo>
                    <a:cubicBezTo>
                      <a:pt x="80828" y="41109"/>
                      <a:pt x="80756" y="41038"/>
                      <a:pt x="80828" y="40949"/>
                    </a:cubicBezTo>
                    <a:cubicBezTo>
                      <a:pt x="80863" y="40901"/>
                      <a:pt x="80867" y="40893"/>
                      <a:pt x="80898" y="40893"/>
                    </a:cubicBezTo>
                    <a:cubicBezTo>
                      <a:pt x="80913" y="40893"/>
                      <a:pt x="80935" y="40895"/>
                      <a:pt x="80970" y="40895"/>
                    </a:cubicBezTo>
                    <a:cubicBezTo>
                      <a:pt x="80990" y="40892"/>
                      <a:pt x="81006" y="40891"/>
                      <a:pt x="81019" y="40891"/>
                    </a:cubicBezTo>
                    <a:cubicBezTo>
                      <a:pt x="81034" y="40891"/>
                      <a:pt x="81045" y="40892"/>
                      <a:pt x="81054" y="40892"/>
                    </a:cubicBezTo>
                    <a:cubicBezTo>
                      <a:pt x="81080" y="40892"/>
                      <a:pt x="81084" y="40883"/>
                      <a:pt x="81095" y="40806"/>
                    </a:cubicBezTo>
                    <a:cubicBezTo>
                      <a:pt x="81113" y="40681"/>
                      <a:pt x="81345" y="40592"/>
                      <a:pt x="81345" y="40485"/>
                    </a:cubicBezTo>
                    <a:cubicBezTo>
                      <a:pt x="81345" y="40360"/>
                      <a:pt x="81256" y="40217"/>
                      <a:pt x="81381" y="40217"/>
                    </a:cubicBezTo>
                    <a:cubicBezTo>
                      <a:pt x="81387" y="40216"/>
                      <a:pt x="81394" y="40216"/>
                      <a:pt x="81400" y="40216"/>
                    </a:cubicBezTo>
                    <a:cubicBezTo>
                      <a:pt x="81461" y="40216"/>
                      <a:pt x="81522" y="40259"/>
                      <a:pt x="81574" y="40259"/>
                    </a:cubicBezTo>
                    <a:cubicBezTo>
                      <a:pt x="81609" y="40259"/>
                      <a:pt x="81640" y="40241"/>
                      <a:pt x="81666" y="40182"/>
                    </a:cubicBezTo>
                    <a:cubicBezTo>
                      <a:pt x="81738" y="40039"/>
                      <a:pt x="81702" y="39968"/>
                      <a:pt x="81809" y="39896"/>
                    </a:cubicBezTo>
                    <a:cubicBezTo>
                      <a:pt x="81916" y="39825"/>
                      <a:pt x="81952" y="39646"/>
                      <a:pt x="81880" y="39575"/>
                    </a:cubicBezTo>
                    <a:cubicBezTo>
                      <a:pt x="81809" y="39486"/>
                      <a:pt x="81738" y="39468"/>
                      <a:pt x="81827" y="39468"/>
                    </a:cubicBezTo>
                    <a:cubicBezTo>
                      <a:pt x="81862" y="39468"/>
                      <a:pt x="81892" y="39477"/>
                      <a:pt x="81914" y="39477"/>
                    </a:cubicBezTo>
                    <a:cubicBezTo>
                      <a:pt x="81947" y="39477"/>
                      <a:pt x="81962" y="39457"/>
                      <a:pt x="81952" y="39361"/>
                    </a:cubicBezTo>
                    <a:cubicBezTo>
                      <a:pt x="81952" y="39200"/>
                      <a:pt x="82505" y="38076"/>
                      <a:pt x="82630" y="38058"/>
                    </a:cubicBezTo>
                    <a:cubicBezTo>
                      <a:pt x="82719" y="38041"/>
                      <a:pt x="82737" y="37951"/>
                      <a:pt x="82844" y="37880"/>
                    </a:cubicBezTo>
                    <a:cubicBezTo>
                      <a:pt x="82897" y="37844"/>
                      <a:pt x="82933" y="37809"/>
                      <a:pt x="83022" y="37791"/>
                    </a:cubicBezTo>
                    <a:cubicBezTo>
                      <a:pt x="83290" y="37719"/>
                      <a:pt x="83236" y="37702"/>
                      <a:pt x="83504" y="37666"/>
                    </a:cubicBezTo>
                    <a:cubicBezTo>
                      <a:pt x="83789" y="37630"/>
                      <a:pt x="83950" y="37737"/>
                      <a:pt x="83968" y="37363"/>
                    </a:cubicBezTo>
                    <a:cubicBezTo>
                      <a:pt x="83986" y="36988"/>
                      <a:pt x="84628" y="36114"/>
                      <a:pt x="84771" y="36024"/>
                    </a:cubicBezTo>
                    <a:cubicBezTo>
                      <a:pt x="84931" y="35935"/>
                      <a:pt x="84806" y="35882"/>
                      <a:pt x="84771" y="35810"/>
                    </a:cubicBezTo>
                    <a:cubicBezTo>
                      <a:pt x="84753" y="35757"/>
                      <a:pt x="84735" y="35614"/>
                      <a:pt x="84771" y="35614"/>
                    </a:cubicBezTo>
                    <a:cubicBezTo>
                      <a:pt x="84780" y="35611"/>
                      <a:pt x="84786" y="35609"/>
                      <a:pt x="84790" y="35609"/>
                    </a:cubicBezTo>
                    <a:cubicBezTo>
                      <a:pt x="84809" y="35609"/>
                      <a:pt x="84777" y="35644"/>
                      <a:pt x="84806" y="35703"/>
                    </a:cubicBezTo>
                    <a:cubicBezTo>
                      <a:pt x="84847" y="35771"/>
                      <a:pt x="84919" y="35829"/>
                      <a:pt x="84967" y="35829"/>
                    </a:cubicBezTo>
                    <a:cubicBezTo>
                      <a:pt x="84982" y="35829"/>
                      <a:pt x="84994" y="35823"/>
                      <a:pt x="85003" y="35810"/>
                    </a:cubicBezTo>
                    <a:cubicBezTo>
                      <a:pt x="85021" y="35757"/>
                      <a:pt x="85110" y="35650"/>
                      <a:pt x="85145" y="35525"/>
                    </a:cubicBezTo>
                    <a:cubicBezTo>
                      <a:pt x="85159" y="35431"/>
                      <a:pt x="85193" y="35357"/>
                      <a:pt x="85231" y="35357"/>
                    </a:cubicBezTo>
                    <a:cubicBezTo>
                      <a:pt x="85244" y="35357"/>
                      <a:pt x="85257" y="35364"/>
                      <a:pt x="85270" y="35382"/>
                    </a:cubicBezTo>
                    <a:cubicBezTo>
                      <a:pt x="85322" y="35421"/>
                      <a:pt x="85410" y="35450"/>
                      <a:pt x="85476" y="35450"/>
                    </a:cubicBezTo>
                    <a:cubicBezTo>
                      <a:pt x="85501" y="35450"/>
                      <a:pt x="85523" y="35445"/>
                      <a:pt x="85538" y="35436"/>
                    </a:cubicBezTo>
                    <a:cubicBezTo>
                      <a:pt x="85592" y="35382"/>
                      <a:pt x="85859" y="35346"/>
                      <a:pt x="85913" y="35293"/>
                    </a:cubicBezTo>
                    <a:cubicBezTo>
                      <a:pt x="85984" y="35239"/>
                      <a:pt x="85913" y="35132"/>
                      <a:pt x="85948" y="35079"/>
                    </a:cubicBezTo>
                    <a:cubicBezTo>
                      <a:pt x="85962" y="35060"/>
                      <a:pt x="85970" y="35054"/>
                      <a:pt x="85977" y="35054"/>
                    </a:cubicBezTo>
                    <a:cubicBezTo>
                      <a:pt x="85994" y="35054"/>
                      <a:pt x="86005" y="35099"/>
                      <a:pt x="86092" y="35099"/>
                    </a:cubicBezTo>
                    <a:cubicBezTo>
                      <a:pt x="86103" y="35099"/>
                      <a:pt x="86114" y="35098"/>
                      <a:pt x="86127" y="35096"/>
                    </a:cubicBezTo>
                    <a:cubicBezTo>
                      <a:pt x="86230" y="35084"/>
                      <a:pt x="86249" y="35034"/>
                      <a:pt x="86272" y="35034"/>
                    </a:cubicBezTo>
                    <a:cubicBezTo>
                      <a:pt x="86281" y="35034"/>
                      <a:pt x="86290" y="35041"/>
                      <a:pt x="86305" y="35061"/>
                    </a:cubicBezTo>
                    <a:cubicBezTo>
                      <a:pt x="86377" y="35132"/>
                      <a:pt x="86341" y="35239"/>
                      <a:pt x="86377" y="35293"/>
                    </a:cubicBezTo>
                    <a:cubicBezTo>
                      <a:pt x="86393" y="35318"/>
                      <a:pt x="86398" y="35347"/>
                      <a:pt x="86408" y="35347"/>
                    </a:cubicBezTo>
                    <a:cubicBezTo>
                      <a:pt x="86419" y="35347"/>
                      <a:pt x="86436" y="35309"/>
                      <a:pt x="86484" y="35186"/>
                    </a:cubicBezTo>
                    <a:cubicBezTo>
                      <a:pt x="86573" y="34954"/>
                      <a:pt x="86698" y="34722"/>
                      <a:pt x="86787" y="34650"/>
                    </a:cubicBezTo>
                    <a:cubicBezTo>
                      <a:pt x="86860" y="34577"/>
                      <a:pt x="86837" y="34516"/>
                      <a:pt x="86787" y="34516"/>
                    </a:cubicBezTo>
                    <a:cubicBezTo>
                      <a:pt x="86776" y="34516"/>
                      <a:pt x="86764" y="34519"/>
                      <a:pt x="86751" y="34526"/>
                    </a:cubicBezTo>
                    <a:cubicBezTo>
                      <a:pt x="86699" y="34547"/>
                      <a:pt x="86671" y="34586"/>
                      <a:pt x="86657" y="34586"/>
                    </a:cubicBezTo>
                    <a:cubicBezTo>
                      <a:pt x="86647" y="34586"/>
                      <a:pt x="86644" y="34567"/>
                      <a:pt x="86644" y="34508"/>
                    </a:cubicBezTo>
                    <a:cubicBezTo>
                      <a:pt x="86659" y="34392"/>
                      <a:pt x="86709" y="34252"/>
                      <a:pt x="86669" y="34252"/>
                    </a:cubicBezTo>
                    <a:cubicBezTo>
                      <a:pt x="86660" y="34252"/>
                      <a:pt x="86646" y="34259"/>
                      <a:pt x="86626" y="34276"/>
                    </a:cubicBezTo>
                    <a:cubicBezTo>
                      <a:pt x="86537" y="34350"/>
                      <a:pt x="86522" y="34550"/>
                      <a:pt x="86478" y="34550"/>
                    </a:cubicBezTo>
                    <a:cubicBezTo>
                      <a:pt x="86469" y="34550"/>
                      <a:pt x="86460" y="34543"/>
                      <a:pt x="86448" y="34526"/>
                    </a:cubicBezTo>
                    <a:cubicBezTo>
                      <a:pt x="86359" y="34418"/>
                      <a:pt x="86359" y="34436"/>
                      <a:pt x="86359" y="34311"/>
                    </a:cubicBezTo>
                    <a:cubicBezTo>
                      <a:pt x="86359" y="34226"/>
                      <a:pt x="86317" y="34125"/>
                      <a:pt x="86285" y="34125"/>
                    </a:cubicBezTo>
                    <a:cubicBezTo>
                      <a:pt x="86270" y="34125"/>
                      <a:pt x="86257" y="34147"/>
                      <a:pt x="86252" y="34204"/>
                    </a:cubicBezTo>
                    <a:cubicBezTo>
                      <a:pt x="86234" y="34383"/>
                      <a:pt x="86287" y="34472"/>
                      <a:pt x="86145" y="34508"/>
                    </a:cubicBezTo>
                    <a:cubicBezTo>
                      <a:pt x="86002" y="34543"/>
                      <a:pt x="85984" y="34633"/>
                      <a:pt x="85806" y="34668"/>
                    </a:cubicBezTo>
                    <a:cubicBezTo>
                      <a:pt x="85758" y="34673"/>
                      <a:pt x="85710" y="34675"/>
                      <a:pt x="85668" y="34675"/>
                    </a:cubicBezTo>
                    <a:cubicBezTo>
                      <a:pt x="85553" y="34675"/>
                      <a:pt x="85482" y="34659"/>
                      <a:pt x="85574" y="34633"/>
                    </a:cubicBezTo>
                    <a:cubicBezTo>
                      <a:pt x="85699" y="34597"/>
                      <a:pt x="85770" y="34668"/>
                      <a:pt x="85877" y="34490"/>
                    </a:cubicBezTo>
                    <a:cubicBezTo>
                      <a:pt x="85984" y="34311"/>
                      <a:pt x="85966" y="34294"/>
                      <a:pt x="86038" y="34133"/>
                    </a:cubicBezTo>
                    <a:cubicBezTo>
                      <a:pt x="86127" y="33972"/>
                      <a:pt x="86305" y="33919"/>
                      <a:pt x="86163" y="33848"/>
                    </a:cubicBezTo>
                    <a:cubicBezTo>
                      <a:pt x="86038" y="33758"/>
                      <a:pt x="86073" y="33776"/>
                      <a:pt x="85841" y="33705"/>
                    </a:cubicBezTo>
                    <a:cubicBezTo>
                      <a:pt x="85592" y="33633"/>
                      <a:pt x="85306" y="33598"/>
                      <a:pt x="85413" y="33562"/>
                    </a:cubicBezTo>
                    <a:cubicBezTo>
                      <a:pt x="85443" y="33544"/>
                      <a:pt x="85479" y="33540"/>
                      <a:pt x="85517" y="33540"/>
                    </a:cubicBezTo>
                    <a:cubicBezTo>
                      <a:pt x="85548" y="33540"/>
                      <a:pt x="85580" y="33543"/>
                      <a:pt x="85612" y="33543"/>
                    </a:cubicBezTo>
                    <a:cubicBezTo>
                      <a:pt x="85661" y="33543"/>
                      <a:pt x="85709" y="33537"/>
                      <a:pt x="85752" y="33509"/>
                    </a:cubicBezTo>
                    <a:cubicBezTo>
                      <a:pt x="85841" y="33449"/>
                      <a:pt x="85819" y="33353"/>
                      <a:pt x="85881" y="33353"/>
                    </a:cubicBezTo>
                    <a:cubicBezTo>
                      <a:pt x="85894" y="33353"/>
                      <a:pt x="85910" y="33357"/>
                      <a:pt x="85931" y="33366"/>
                    </a:cubicBezTo>
                    <a:cubicBezTo>
                      <a:pt x="86038" y="33419"/>
                      <a:pt x="85895" y="33419"/>
                      <a:pt x="86234" y="33473"/>
                    </a:cubicBezTo>
                    <a:cubicBezTo>
                      <a:pt x="86469" y="33499"/>
                      <a:pt x="86551" y="33516"/>
                      <a:pt x="86599" y="33516"/>
                    </a:cubicBezTo>
                    <a:cubicBezTo>
                      <a:pt x="86617" y="33516"/>
                      <a:pt x="86630" y="33513"/>
                      <a:pt x="86644" y="33509"/>
                    </a:cubicBezTo>
                    <a:cubicBezTo>
                      <a:pt x="86698" y="33509"/>
                      <a:pt x="87001" y="33294"/>
                      <a:pt x="87019" y="32973"/>
                    </a:cubicBezTo>
                    <a:cubicBezTo>
                      <a:pt x="87028" y="32794"/>
                      <a:pt x="87053" y="32754"/>
                      <a:pt x="87084" y="32754"/>
                    </a:cubicBezTo>
                    <a:cubicBezTo>
                      <a:pt x="87109" y="32754"/>
                      <a:pt x="87138" y="32778"/>
                      <a:pt x="87168" y="32778"/>
                    </a:cubicBezTo>
                    <a:cubicBezTo>
                      <a:pt x="87172" y="32778"/>
                      <a:pt x="87176" y="32778"/>
                      <a:pt x="87180" y="32777"/>
                    </a:cubicBezTo>
                    <a:cubicBezTo>
                      <a:pt x="87269" y="32777"/>
                      <a:pt x="87358" y="32777"/>
                      <a:pt x="87322" y="32634"/>
                    </a:cubicBezTo>
                    <a:cubicBezTo>
                      <a:pt x="87304" y="32491"/>
                      <a:pt x="87269" y="32331"/>
                      <a:pt x="87251" y="32170"/>
                    </a:cubicBezTo>
                    <a:cubicBezTo>
                      <a:pt x="87251" y="31992"/>
                      <a:pt x="87108" y="31992"/>
                      <a:pt x="87072" y="31974"/>
                    </a:cubicBezTo>
                    <a:cubicBezTo>
                      <a:pt x="87066" y="31967"/>
                      <a:pt x="87039" y="31961"/>
                      <a:pt x="87007" y="31961"/>
                    </a:cubicBezTo>
                    <a:cubicBezTo>
                      <a:pt x="86956" y="31961"/>
                      <a:pt x="86894" y="31979"/>
                      <a:pt x="86894" y="32045"/>
                    </a:cubicBezTo>
                    <a:cubicBezTo>
                      <a:pt x="86876" y="32152"/>
                      <a:pt x="86716" y="32081"/>
                      <a:pt x="86787" y="32206"/>
                    </a:cubicBezTo>
                    <a:cubicBezTo>
                      <a:pt x="86841" y="32331"/>
                      <a:pt x="86912" y="32474"/>
                      <a:pt x="86805" y="32581"/>
                    </a:cubicBezTo>
                    <a:cubicBezTo>
                      <a:pt x="86750" y="32620"/>
                      <a:pt x="86701" y="32649"/>
                      <a:pt x="86669" y="32649"/>
                    </a:cubicBezTo>
                    <a:cubicBezTo>
                      <a:pt x="86629" y="32649"/>
                      <a:pt x="86614" y="32603"/>
                      <a:pt x="86644" y="32474"/>
                    </a:cubicBezTo>
                    <a:cubicBezTo>
                      <a:pt x="86680" y="32242"/>
                      <a:pt x="86823" y="32224"/>
                      <a:pt x="86698" y="32099"/>
                    </a:cubicBezTo>
                    <a:cubicBezTo>
                      <a:pt x="86605" y="31992"/>
                      <a:pt x="86571" y="31906"/>
                      <a:pt x="86515" y="31906"/>
                    </a:cubicBezTo>
                    <a:cubicBezTo>
                      <a:pt x="86497" y="31906"/>
                      <a:pt x="86475" y="31916"/>
                      <a:pt x="86448" y="31938"/>
                    </a:cubicBezTo>
                    <a:cubicBezTo>
                      <a:pt x="86359" y="32028"/>
                      <a:pt x="86198" y="32028"/>
                      <a:pt x="86180" y="32152"/>
                    </a:cubicBezTo>
                    <a:cubicBezTo>
                      <a:pt x="86174" y="32176"/>
                      <a:pt x="86160" y="32185"/>
                      <a:pt x="86141" y="32185"/>
                    </a:cubicBezTo>
                    <a:cubicBezTo>
                      <a:pt x="86075" y="32185"/>
                      <a:pt x="85951" y="32074"/>
                      <a:pt x="85882" y="32074"/>
                    </a:cubicBezTo>
                    <a:cubicBezTo>
                      <a:pt x="85864" y="32074"/>
                      <a:pt x="85850" y="32081"/>
                      <a:pt x="85841" y="32099"/>
                    </a:cubicBezTo>
                    <a:cubicBezTo>
                      <a:pt x="85813" y="32184"/>
                      <a:pt x="85728" y="32303"/>
                      <a:pt x="85595" y="32303"/>
                    </a:cubicBezTo>
                    <a:cubicBezTo>
                      <a:pt x="85562" y="32303"/>
                      <a:pt x="85524" y="32296"/>
                      <a:pt x="85484" y="32277"/>
                    </a:cubicBezTo>
                    <a:cubicBezTo>
                      <a:pt x="85306" y="32206"/>
                      <a:pt x="85217" y="32081"/>
                      <a:pt x="85181" y="31992"/>
                    </a:cubicBezTo>
                    <a:cubicBezTo>
                      <a:pt x="85171" y="31961"/>
                      <a:pt x="85168" y="31949"/>
                      <a:pt x="85173" y="31949"/>
                    </a:cubicBezTo>
                    <a:lnTo>
                      <a:pt x="85173" y="31949"/>
                    </a:lnTo>
                    <a:cubicBezTo>
                      <a:pt x="85184" y="31949"/>
                      <a:pt x="85240" y="32020"/>
                      <a:pt x="85342" y="32045"/>
                    </a:cubicBezTo>
                    <a:cubicBezTo>
                      <a:pt x="85445" y="32058"/>
                      <a:pt x="85473" y="32108"/>
                      <a:pt x="85522" y="32108"/>
                    </a:cubicBezTo>
                    <a:cubicBezTo>
                      <a:pt x="85540" y="32108"/>
                      <a:pt x="85562" y="32101"/>
                      <a:pt x="85592" y="32081"/>
                    </a:cubicBezTo>
                    <a:cubicBezTo>
                      <a:pt x="85699" y="32028"/>
                      <a:pt x="85859" y="32063"/>
                      <a:pt x="85931" y="31921"/>
                    </a:cubicBezTo>
                    <a:cubicBezTo>
                      <a:pt x="86002" y="31760"/>
                      <a:pt x="86073" y="31724"/>
                      <a:pt x="86234" y="31706"/>
                    </a:cubicBezTo>
                    <a:cubicBezTo>
                      <a:pt x="86412" y="31671"/>
                      <a:pt x="86537" y="31564"/>
                      <a:pt x="86412" y="31492"/>
                    </a:cubicBezTo>
                    <a:cubicBezTo>
                      <a:pt x="86328" y="31436"/>
                      <a:pt x="86287" y="31323"/>
                      <a:pt x="86345" y="31323"/>
                    </a:cubicBezTo>
                    <a:cubicBezTo>
                      <a:pt x="86361" y="31323"/>
                      <a:pt x="86383" y="31331"/>
                      <a:pt x="86412" y="31350"/>
                    </a:cubicBezTo>
                    <a:cubicBezTo>
                      <a:pt x="86536" y="31411"/>
                      <a:pt x="86645" y="31499"/>
                      <a:pt x="86719" y="31499"/>
                    </a:cubicBezTo>
                    <a:cubicBezTo>
                      <a:pt x="86731" y="31499"/>
                      <a:pt x="86742" y="31497"/>
                      <a:pt x="86751" y="31492"/>
                    </a:cubicBezTo>
                    <a:cubicBezTo>
                      <a:pt x="86772" y="31479"/>
                      <a:pt x="86787" y="31473"/>
                      <a:pt x="86801" y="31473"/>
                    </a:cubicBezTo>
                    <a:cubicBezTo>
                      <a:pt x="86824" y="31473"/>
                      <a:pt x="86843" y="31488"/>
                      <a:pt x="86876" y="31510"/>
                    </a:cubicBezTo>
                    <a:cubicBezTo>
                      <a:pt x="86897" y="31531"/>
                      <a:pt x="86961" y="31571"/>
                      <a:pt x="86985" y="31571"/>
                    </a:cubicBezTo>
                    <a:cubicBezTo>
                      <a:pt x="87002" y="31571"/>
                      <a:pt x="86999" y="31551"/>
                      <a:pt x="86948" y="31492"/>
                    </a:cubicBezTo>
                    <a:cubicBezTo>
                      <a:pt x="86805" y="31350"/>
                      <a:pt x="86805" y="31153"/>
                      <a:pt x="86698" y="31064"/>
                    </a:cubicBezTo>
                    <a:cubicBezTo>
                      <a:pt x="86609" y="30957"/>
                      <a:pt x="86484" y="30939"/>
                      <a:pt x="86448" y="30814"/>
                    </a:cubicBezTo>
                    <a:cubicBezTo>
                      <a:pt x="86405" y="30727"/>
                      <a:pt x="86373" y="30594"/>
                      <a:pt x="86439" y="30594"/>
                    </a:cubicBezTo>
                    <a:cubicBezTo>
                      <a:pt x="86454" y="30594"/>
                      <a:pt x="86474" y="30601"/>
                      <a:pt x="86502" y="30618"/>
                    </a:cubicBezTo>
                    <a:cubicBezTo>
                      <a:pt x="86644" y="30689"/>
                      <a:pt x="86680" y="30689"/>
                      <a:pt x="86733" y="30868"/>
                    </a:cubicBezTo>
                    <a:cubicBezTo>
                      <a:pt x="86805" y="31046"/>
                      <a:pt x="86912" y="31135"/>
                      <a:pt x="86965" y="31242"/>
                    </a:cubicBezTo>
                    <a:cubicBezTo>
                      <a:pt x="87019" y="31350"/>
                      <a:pt x="87072" y="31439"/>
                      <a:pt x="87197" y="31635"/>
                    </a:cubicBezTo>
                    <a:cubicBezTo>
                      <a:pt x="87322" y="31849"/>
                      <a:pt x="87394" y="31974"/>
                      <a:pt x="87483" y="32045"/>
                    </a:cubicBezTo>
                    <a:cubicBezTo>
                      <a:pt x="87535" y="32097"/>
                      <a:pt x="87604" y="32137"/>
                      <a:pt x="87633" y="32137"/>
                    </a:cubicBezTo>
                    <a:cubicBezTo>
                      <a:pt x="87654" y="32137"/>
                      <a:pt x="87653" y="32116"/>
                      <a:pt x="87608" y="32063"/>
                    </a:cubicBezTo>
                    <a:cubicBezTo>
                      <a:pt x="87501" y="31938"/>
                      <a:pt x="87429" y="31849"/>
                      <a:pt x="87322" y="31689"/>
                    </a:cubicBezTo>
                    <a:cubicBezTo>
                      <a:pt x="87215" y="31528"/>
                      <a:pt x="87072" y="31225"/>
                      <a:pt x="87001" y="31118"/>
                    </a:cubicBezTo>
                    <a:cubicBezTo>
                      <a:pt x="86912" y="31028"/>
                      <a:pt x="86894" y="30868"/>
                      <a:pt x="86769" y="30654"/>
                    </a:cubicBezTo>
                    <a:cubicBezTo>
                      <a:pt x="86733" y="30582"/>
                      <a:pt x="86698" y="30547"/>
                      <a:pt x="86680" y="30529"/>
                    </a:cubicBezTo>
                    <a:cubicBezTo>
                      <a:pt x="86626" y="30475"/>
                      <a:pt x="86609" y="30511"/>
                      <a:pt x="86519" y="30315"/>
                    </a:cubicBezTo>
                    <a:cubicBezTo>
                      <a:pt x="86412" y="30047"/>
                      <a:pt x="86484" y="30011"/>
                      <a:pt x="86341" y="29886"/>
                    </a:cubicBezTo>
                    <a:cubicBezTo>
                      <a:pt x="86198" y="29762"/>
                      <a:pt x="86145" y="29762"/>
                      <a:pt x="86038" y="29762"/>
                    </a:cubicBezTo>
                    <a:cubicBezTo>
                      <a:pt x="85966" y="29762"/>
                      <a:pt x="85847" y="29754"/>
                      <a:pt x="85765" y="29754"/>
                    </a:cubicBezTo>
                    <a:cubicBezTo>
                      <a:pt x="85724" y="29754"/>
                      <a:pt x="85693" y="29756"/>
                      <a:pt x="85681" y="29762"/>
                    </a:cubicBezTo>
                    <a:cubicBezTo>
                      <a:pt x="85645" y="29762"/>
                      <a:pt x="85699" y="29869"/>
                      <a:pt x="85609" y="29904"/>
                    </a:cubicBezTo>
                    <a:cubicBezTo>
                      <a:pt x="85560" y="29929"/>
                      <a:pt x="85520" y="29978"/>
                      <a:pt x="85470" y="29978"/>
                    </a:cubicBezTo>
                    <a:cubicBezTo>
                      <a:pt x="85448" y="29978"/>
                      <a:pt x="85423" y="29968"/>
                      <a:pt x="85395" y="29940"/>
                    </a:cubicBezTo>
                    <a:cubicBezTo>
                      <a:pt x="85288" y="29869"/>
                      <a:pt x="85288" y="29958"/>
                      <a:pt x="85128" y="29762"/>
                    </a:cubicBezTo>
                    <a:cubicBezTo>
                      <a:pt x="84949" y="29565"/>
                      <a:pt x="84860" y="29494"/>
                      <a:pt x="84824" y="29458"/>
                    </a:cubicBezTo>
                    <a:cubicBezTo>
                      <a:pt x="84792" y="29437"/>
                      <a:pt x="84792" y="29409"/>
                      <a:pt x="84824" y="29409"/>
                    </a:cubicBezTo>
                    <a:cubicBezTo>
                      <a:pt x="84845" y="29409"/>
                      <a:pt x="84881" y="29422"/>
                      <a:pt x="84931" y="29458"/>
                    </a:cubicBezTo>
                    <a:cubicBezTo>
                      <a:pt x="85056" y="29530"/>
                      <a:pt x="85038" y="29547"/>
                      <a:pt x="85235" y="29654"/>
                    </a:cubicBezTo>
                    <a:cubicBezTo>
                      <a:pt x="85363" y="29732"/>
                      <a:pt x="85408" y="29790"/>
                      <a:pt x="85457" y="29790"/>
                    </a:cubicBezTo>
                    <a:cubicBezTo>
                      <a:pt x="85476" y="29790"/>
                      <a:pt x="85495" y="29781"/>
                      <a:pt x="85520" y="29762"/>
                    </a:cubicBezTo>
                    <a:cubicBezTo>
                      <a:pt x="85609" y="29672"/>
                      <a:pt x="85609" y="29619"/>
                      <a:pt x="85663" y="29565"/>
                    </a:cubicBezTo>
                    <a:cubicBezTo>
                      <a:pt x="85716" y="29530"/>
                      <a:pt x="85645" y="29369"/>
                      <a:pt x="85592" y="29369"/>
                    </a:cubicBezTo>
                    <a:cubicBezTo>
                      <a:pt x="85561" y="29369"/>
                      <a:pt x="85548" y="29392"/>
                      <a:pt x="85529" y="29392"/>
                    </a:cubicBezTo>
                    <a:cubicBezTo>
                      <a:pt x="85515" y="29392"/>
                      <a:pt x="85497" y="29379"/>
                      <a:pt x="85467" y="29333"/>
                    </a:cubicBezTo>
                    <a:cubicBezTo>
                      <a:pt x="85424" y="29263"/>
                      <a:pt x="85337" y="29169"/>
                      <a:pt x="85294" y="29169"/>
                    </a:cubicBezTo>
                    <a:cubicBezTo>
                      <a:pt x="85282" y="29169"/>
                      <a:pt x="85274" y="29176"/>
                      <a:pt x="85270" y="29191"/>
                    </a:cubicBezTo>
                    <a:cubicBezTo>
                      <a:pt x="85250" y="29232"/>
                      <a:pt x="85229" y="29261"/>
                      <a:pt x="85194" y="29261"/>
                    </a:cubicBezTo>
                    <a:cubicBezTo>
                      <a:pt x="85169" y="29261"/>
                      <a:pt x="85137" y="29246"/>
                      <a:pt x="85092" y="29208"/>
                    </a:cubicBezTo>
                    <a:cubicBezTo>
                      <a:pt x="84985" y="29119"/>
                      <a:pt x="85021" y="29084"/>
                      <a:pt x="85092" y="29084"/>
                    </a:cubicBezTo>
                    <a:cubicBezTo>
                      <a:pt x="85163" y="29084"/>
                      <a:pt x="85306" y="29048"/>
                      <a:pt x="85288" y="28959"/>
                    </a:cubicBezTo>
                    <a:cubicBezTo>
                      <a:pt x="85273" y="28866"/>
                      <a:pt x="85177" y="28773"/>
                      <a:pt x="85210" y="28773"/>
                    </a:cubicBezTo>
                    <a:cubicBezTo>
                      <a:pt x="85215" y="28773"/>
                      <a:pt x="85223" y="28775"/>
                      <a:pt x="85235" y="28780"/>
                    </a:cubicBezTo>
                    <a:cubicBezTo>
                      <a:pt x="85319" y="28797"/>
                      <a:pt x="85308" y="28924"/>
                      <a:pt x="85396" y="28924"/>
                    </a:cubicBezTo>
                    <a:cubicBezTo>
                      <a:pt x="85401" y="28924"/>
                      <a:pt x="85407" y="28924"/>
                      <a:pt x="85413" y="28923"/>
                    </a:cubicBezTo>
                    <a:cubicBezTo>
                      <a:pt x="85502" y="28905"/>
                      <a:pt x="85574" y="28727"/>
                      <a:pt x="85502" y="28637"/>
                    </a:cubicBezTo>
                    <a:cubicBezTo>
                      <a:pt x="85431" y="28530"/>
                      <a:pt x="85449" y="28477"/>
                      <a:pt x="85360" y="28441"/>
                    </a:cubicBezTo>
                    <a:cubicBezTo>
                      <a:pt x="85270" y="28388"/>
                      <a:pt x="85110" y="28388"/>
                      <a:pt x="84985" y="28316"/>
                    </a:cubicBezTo>
                    <a:cubicBezTo>
                      <a:pt x="84878" y="28227"/>
                      <a:pt x="84914" y="28298"/>
                      <a:pt x="84806" y="28156"/>
                    </a:cubicBezTo>
                    <a:cubicBezTo>
                      <a:pt x="84753" y="28080"/>
                      <a:pt x="84770" y="28050"/>
                      <a:pt x="84805" y="28050"/>
                    </a:cubicBezTo>
                    <a:cubicBezTo>
                      <a:pt x="84827" y="28050"/>
                      <a:pt x="84857" y="28063"/>
                      <a:pt x="84878" y="28084"/>
                    </a:cubicBezTo>
                    <a:cubicBezTo>
                      <a:pt x="84931" y="28156"/>
                      <a:pt x="84967" y="28209"/>
                      <a:pt x="85110" y="28227"/>
                    </a:cubicBezTo>
                    <a:cubicBezTo>
                      <a:pt x="85154" y="28227"/>
                      <a:pt x="85184" y="28230"/>
                      <a:pt x="85205" y="28230"/>
                    </a:cubicBezTo>
                    <a:cubicBezTo>
                      <a:pt x="85251" y="28230"/>
                      <a:pt x="85247" y="28213"/>
                      <a:pt x="85235" y="28102"/>
                    </a:cubicBezTo>
                    <a:cubicBezTo>
                      <a:pt x="85217" y="27942"/>
                      <a:pt x="85128" y="27817"/>
                      <a:pt x="85217" y="27817"/>
                    </a:cubicBezTo>
                    <a:cubicBezTo>
                      <a:pt x="85324" y="27817"/>
                      <a:pt x="85377" y="27674"/>
                      <a:pt x="85360" y="27638"/>
                    </a:cubicBezTo>
                    <a:cubicBezTo>
                      <a:pt x="85342" y="27603"/>
                      <a:pt x="85217" y="27549"/>
                      <a:pt x="85092" y="27478"/>
                    </a:cubicBezTo>
                    <a:cubicBezTo>
                      <a:pt x="84949" y="27424"/>
                      <a:pt x="84789" y="27371"/>
                      <a:pt x="84789" y="27210"/>
                    </a:cubicBezTo>
                    <a:cubicBezTo>
                      <a:pt x="84789" y="27174"/>
                      <a:pt x="84789" y="27157"/>
                      <a:pt x="84789" y="27121"/>
                    </a:cubicBezTo>
                    <a:cubicBezTo>
                      <a:pt x="84806" y="27032"/>
                      <a:pt x="84842" y="26978"/>
                      <a:pt x="84806" y="26853"/>
                    </a:cubicBezTo>
                    <a:cubicBezTo>
                      <a:pt x="84735" y="26675"/>
                      <a:pt x="84806" y="26621"/>
                      <a:pt x="84735" y="26443"/>
                    </a:cubicBezTo>
                    <a:cubicBezTo>
                      <a:pt x="84646" y="26282"/>
                      <a:pt x="84575" y="26318"/>
                      <a:pt x="84521" y="26175"/>
                    </a:cubicBezTo>
                    <a:cubicBezTo>
                      <a:pt x="84485" y="26032"/>
                      <a:pt x="84360" y="25872"/>
                      <a:pt x="84343" y="25658"/>
                    </a:cubicBezTo>
                    <a:cubicBezTo>
                      <a:pt x="84325" y="25444"/>
                      <a:pt x="84343" y="25230"/>
                      <a:pt x="84325" y="25051"/>
                    </a:cubicBezTo>
                    <a:cubicBezTo>
                      <a:pt x="84289" y="24891"/>
                      <a:pt x="84360" y="24766"/>
                      <a:pt x="84235" y="24712"/>
                    </a:cubicBezTo>
                    <a:cubicBezTo>
                      <a:pt x="84132" y="24677"/>
                      <a:pt x="84011" y="24408"/>
                      <a:pt x="84069" y="24408"/>
                    </a:cubicBezTo>
                    <a:cubicBezTo>
                      <a:pt x="84071" y="24408"/>
                      <a:pt x="84073" y="24408"/>
                      <a:pt x="84075" y="24409"/>
                    </a:cubicBezTo>
                    <a:cubicBezTo>
                      <a:pt x="84108" y="24431"/>
                      <a:pt x="84141" y="24473"/>
                      <a:pt x="84178" y="24473"/>
                    </a:cubicBezTo>
                    <a:cubicBezTo>
                      <a:pt x="84201" y="24473"/>
                      <a:pt x="84226" y="24457"/>
                      <a:pt x="84253" y="24409"/>
                    </a:cubicBezTo>
                    <a:cubicBezTo>
                      <a:pt x="84307" y="24284"/>
                      <a:pt x="84432" y="24141"/>
                      <a:pt x="84450" y="24123"/>
                    </a:cubicBezTo>
                    <a:cubicBezTo>
                      <a:pt x="84485" y="24123"/>
                      <a:pt x="84539" y="24105"/>
                      <a:pt x="84646" y="24034"/>
                    </a:cubicBezTo>
                    <a:cubicBezTo>
                      <a:pt x="84735" y="23981"/>
                      <a:pt x="84842" y="23909"/>
                      <a:pt x="84824" y="23856"/>
                    </a:cubicBezTo>
                    <a:cubicBezTo>
                      <a:pt x="84813" y="23811"/>
                      <a:pt x="84845" y="23765"/>
                      <a:pt x="84869" y="23765"/>
                    </a:cubicBezTo>
                    <a:cubicBezTo>
                      <a:pt x="84884" y="23765"/>
                      <a:pt x="84896" y="23781"/>
                      <a:pt x="84896" y="23820"/>
                    </a:cubicBezTo>
                    <a:cubicBezTo>
                      <a:pt x="84896" y="23909"/>
                      <a:pt x="84860" y="24034"/>
                      <a:pt x="84931" y="24034"/>
                    </a:cubicBezTo>
                    <a:cubicBezTo>
                      <a:pt x="84985" y="24034"/>
                      <a:pt x="85056" y="24088"/>
                      <a:pt x="84967" y="24105"/>
                    </a:cubicBezTo>
                    <a:cubicBezTo>
                      <a:pt x="84860" y="24141"/>
                      <a:pt x="84450" y="24212"/>
                      <a:pt x="84521" y="24337"/>
                    </a:cubicBezTo>
                    <a:cubicBezTo>
                      <a:pt x="84575" y="24480"/>
                      <a:pt x="84521" y="24801"/>
                      <a:pt x="84646" y="24801"/>
                    </a:cubicBezTo>
                    <a:cubicBezTo>
                      <a:pt x="84693" y="24795"/>
                      <a:pt x="84728" y="24788"/>
                      <a:pt x="84750" y="24788"/>
                    </a:cubicBezTo>
                    <a:cubicBezTo>
                      <a:pt x="84788" y="24788"/>
                      <a:pt x="84793" y="24806"/>
                      <a:pt x="84771" y="24873"/>
                    </a:cubicBezTo>
                    <a:cubicBezTo>
                      <a:pt x="84753" y="24980"/>
                      <a:pt x="84646" y="24962"/>
                      <a:pt x="84592" y="25069"/>
                    </a:cubicBezTo>
                    <a:cubicBezTo>
                      <a:pt x="84539" y="25158"/>
                      <a:pt x="84343" y="25283"/>
                      <a:pt x="84485" y="25301"/>
                    </a:cubicBezTo>
                    <a:cubicBezTo>
                      <a:pt x="84492" y="25302"/>
                      <a:pt x="84499" y="25302"/>
                      <a:pt x="84506" y="25302"/>
                    </a:cubicBezTo>
                    <a:cubicBezTo>
                      <a:pt x="84630" y="25302"/>
                      <a:pt x="84708" y="25178"/>
                      <a:pt x="84750" y="25178"/>
                    </a:cubicBezTo>
                    <a:cubicBezTo>
                      <a:pt x="84758" y="25178"/>
                      <a:pt x="84765" y="25183"/>
                      <a:pt x="84771" y="25194"/>
                    </a:cubicBezTo>
                    <a:cubicBezTo>
                      <a:pt x="84806" y="25247"/>
                      <a:pt x="84931" y="25283"/>
                      <a:pt x="84842" y="25354"/>
                    </a:cubicBezTo>
                    <a:cubicBezTo>
                      <a:pt x="84771" y="25426"/>
                      <a:pt x="84682" y="25390"/>
                      <a:pt x="84682" y="25461"/>
                    </a:cubicBezTo>
                    <a:cubicBezTo>
                      <a:pt x="84664" y="25551"/>
                      <a:pt x="84610" y="25622"/>
                      <a:pt x="84735" y="25640"/>
                    </a:cubicBezTo>
                    <a:cubicBezTo>
                      <a:pt x="84751" y="25645"/>
                      <a:pt x="84767" y="25647"/>
                      <a:pt x="84781" y="25647"/>
                    </a:cubicBezTo>
                    <a:cubicBezTo>
                      <a:pt x="84838" y="25647"/>
                      <a:pt x="84883" y="25615"/>
                      <a:pt x="84921" y="25615"/>
                    </a:cubicBezTo>
                    <a:cubicBezTo>
                      <a:pt x="84938" y="25615"/>
                      <a:pt x="84953" y="25621"/>
                      <a:pt x="84967" y="25640"/>
                    </a:cubicBezTo>
                    <a:cubicBezTo>
                      <a:pt x="85038" y="25729"/>
                      <a:pt x="85145" y="25747"/>
                      <a:pt x="85056" y="25800"/>
                    </a:cubicBezTo>
                    <a:cubicBezTo>
                      <a:pt x="84967" y="25872"/>
                      <a:pt x="84878" y="25800"/>
                      <a:pt x="84842" y="25925"/>
                    </a:cubicBezTo>
                    <a:cubicBezTo>
                      <a:pt x="84806" y="26068"/>
                      <a:pt x="84753" y="26104"/>
                      <a:pt x="84878" y="26122"/>
                    </a:cubicBezTo>
                    <a:cubicBezTo>
                      <a:pt x="85021" y="26139"/>
                      <a:pt x="85056" y="26104"/>
                      <a:pt x="85074" y="26229"/>
                    </a:cubicBezTo>
                    <a:cubicBezTo>
                      <a:pt x="85092" y="26336"/>
                      <a:pt x="85074" y="26282"/>
                      <a:pt x="85056" y="26443"/>
                    </a:cubicBezTo>
                    <a:cubicBezTo>
                      <a:pt x="85038" y="26621"/>
                      <a:pt x="85021" y="26675"/>
                      <a:pt x="85163" y="26693"/>
                    </a:cubicBezTo>
                    <a:cubicBezTo>
                      <a:pt x="85172" y="26694"/>
                      <a:pt x="85180" y="26694"/>
                      <a:pt x="85188" y="26694"/>
                    </a:cubicBezTo>
                    <a:cubicBezTo>
                      <a:pt x="85316" y="26694"/>
                      <a:pt x="85396" y="26565"/>
                      <a:pt x="85413" y="26514"/>
                    </a:cubicBezTo>
                    <a:cubicBezTo>
                      <a:pt x="85433" y="26495"/>
                      <a:pt x="85463" y="26449"/>
                      <a:pt x="85509" y="26449"/>
                    </a:cubicBezTo>
                    <a:cubicBezTo>
                      <a:pt x="85548" y="26449"/>
                      <a:pt x="85598" y="26480"/>
                      <a:pt x="85663" y="26586"/>
                    </a:cubicBezTo>
                    <a:cubicBezTo>
                      <a:pt x="85806" y="26835"/>
                      <a:pt x="85895" y="26853"/>
                      <a:pt x="85859" y="27032"/>
                    </a:cubicBezTo>
                    <a:cubicBezTo>
                      <a:pt x="85806" y="27210"/>
                      <a:pt x="85770" y="27139"/>
                      <a:pt x="85877" y="27210"/>
                    </a:cubicBezTo>
                    <a:cubicBezTo>
                      <a:pt x="85960" y="27258"/>
                      <a:pt x="86012" y="27273"/>
                      <a:pt x="86053" y="27273"/>
                    </a:cubicBezTo>
                    <a:cubicBezTo>
                      <a:pt x="86073" y="27273"/>
                      <a:pt x="86091" y="27270"/>
                      <a:pt x="86109" y="27264"/>
                    </a:cubicBezTo>
                    <a:cubicBezTo>
                      <a:pt x="86114" y="27262"/>
                      <a:pt x="86120" y="27261"/>
                      <a:pt x="86125" y="27261"/>
                    </a:cubicBezTo>
                    <a:cubicBezTo>
                      <a:pt x="86169" y="27261"/>
                      <a:pt x="86198" y="27330"/>
                      <a:pt x="86198" y="27442"/>
                    </a:cubicBezTo>
                    <a:cubicBezTo>
                      <a:pt x="86198" y="27585"/>
                      <a:pt x="86038" y="27942"/>
                      <a:pt x="86038" y="28102"/>
                    </a:cubicBezTo>
                    <a:cubicBezTo>
                      <a:pt x="86038" y="28263"/>
                      <a:pt x="85966" y="28406"/>
                      <a:pt x="86002" y="28655"/>
                    </a:cubicBezTo>
                    <a:cubicBezTo>
                      <a:pt x="86020" y="28905"/>
                      <a:pt x="85948" y="28994"/>
                      <a:pt x="86073" y="29119"/>
                    </a:cubicBezTo>
                    <a:cubicBezTo>
                      <a:pt x="86124" y="29170"/>
                      <a:pt x="86167" y="29213"/>
                      <a:pt x="86198" y="29213"/>
                    </a:cubicBezTo>
                    <a:cubicBezTo>
                      <a:pt x="86232" y="29213"/>
                      <a:pt x="86252" y="29162"/>
                      <a:pt x="86252" y="29012"/>
                    </a:cubicBezTo>
                    <a:cubicBezTo>
                      <a:pt x="86270" y="28745"/>
                      <a:pt x="86216" y="28548"/>
                      <a:pt x="86287" y="28477"/>
                    </a:cubicBezTo>
                    <a:cubicBezTo>
                      <a:pt x="86359" y="28388"/>
                      <a:pt x="86377" y="28406"/>
                      <a:pt x="86377" y="28263"/>
                    </a:cubicBezTo>
                    <a:cubicBezTo>
                      <a:pt x="86377" y="28232"/>
                      <a:pt x="86392" y="28223"/>
                      <a:pt x="86416" y="28223"/>
                    </a:cubicBezTo>
                    <a:cubicBezTo>
                      <a:pt x="86453" y="28223"/>
                      <a:pt x="86509" y="28246"/>
                      <a:pt x="86551" y="28246"/>
                    </a:cubicBezTo>
                    <a:cubicBezTo>
                      <a:pt x="86593" y="28246"/>
                      <a:pt x="86622" y="28224"/>
                      <a:pt x="86609" y="28138"/>
                    </a:cubicBezTo>
                    <a:cubicBezTo>
                      <a:pt x="86573" y="27924"/>
                      <a:pt x="86555" y="27710"/>
                      <a:pt x="86626" y="27567"/>
                    </a:cubicBezTo>
                    <a:cubicBezTo>
                      <a:pt x="86716" y="27424"/>
                      <a:pt x="86644" y="27317"/>
                      <a:pt x="86823" y="27246"/>
                    </a:cubicBezTo>
                    <a:cubicBezTo>
                      <a:pt x="87019" y="27174"/>
                      <a:pt x="87072" y="27139"/>
                      <a:pt x="87055" y="27067"/>
                    </a:cubicBezTo>
                    <a:cubicBezTo>
                      <a:pt x="87055" y="27039"/>
                      <a:pt x="87038" y="27036"/>
                      <a:pt x="87012" y="27036"/>
                    </a:cubicBezTo>
                    <a:cubicBezTo>
                      <a:pt x="87006" y="27036"/>
                      <a:pt x="86999" y="27036"/>
                      <a:pt x="86992" y="27036"/>
                    </a:cubicBezTo>
                    <a:cubicBezTo>
                      <a:pt x="86957" y="27036"/>
                      <a:pt x="86912" y="27032"/>
                      <a:pt x="86876" y="26978"/>
                    </a:cubicBezTo>
                    <a:cubicBezTo>
                      <a:pt x="86823" y="26871"/>
                      <a:pt x="86733" y="26800"/>
                      <a:pt x="86841" y="26710"/>
                    </a:cubicBezTo>
                    <a:cubicBezTo>
                      <a:pt x="86965" y="26621"/>
                      <a:pt x="86912" y="26621"/>
                      <a:pt x="87055" y="26479"/>
                    </a:cubicBezTo>
                    <a:cubicBezTo>
                      <a:pt x="87162" y="26354"/>
                      <a:pt x="87197" y="26282"/>
                      <a:pt x="87197" y="26193"/>
                    </a:cubicBezTo>
                    <a:cubicBezTo>
                      <a:pt x="87197" y="26157"/>
                      <a:pt x="87197" y="26122"/>
                      <a:pt x="87197" y="26104"/>
                    </a:cubicBezTo>
                    <a:cubicBezTo>
                      <a:pt x="87197" y="25979"/>
                      <a:pt x="87108" y="26015"/>
                      <a:pt x="87001" y="25908"/>
                    </a:cubicBezTo>
                    <a:cubicBezTo>
                      <a:pt x="86876" y="25800"/>
                      <a:pt x="87126" y="25800"/>
                      <a:pt x="86912" y="25569"/>
                    </a:cubicBezTo>
                    <a:cubicBezTo>
                      <a:pt x="86698" y="25337"/>
                      <a:pt x="86894" y="25319"/>
                      <a:pt x="86894" y="25265"/>
                    </a:cubicBezTo>
                    <a:cubicBezTo>
                      <a:pt x="86894" y="25212"/>
                      <a:pt x="86894" y="25105"/>
                      <a:pt x="86769" y="24998"/>
                    </a:cubicBezTo>
                    <a:cubicBezTo>
                      <a:pt x="86644" y="24891"/>
                      <a:pt x="86448" y="24766"/>
                      <a:pt x="86377" y="24694"/>
                    </a:cubicBezTo>
                    <a:cubicBezTo>
                      <a:pt x="86323" y="24623"/>
                      <a:pt x="86234" y="24212"/>
                      <a:pt x="86038" y="24052"/>
                    </a:cubicBezTo>
                    <a:cubicBezTo>
                      <a:pt x="85859" y="23891"/>
                      <a:pt x="85770" y="23820"/>
                      <a:pt x="85859" y="23784"/>
                    </a:cubicBezTo>
                    <a:cubicBezTo>
                      <a:pt x="85859" y="23784"/>
                      <a:pt x="85859" y="23766"/>
                      <a:pt x="85859" y="23766"/>
                    </a:cubicBezTo>
                    <a:cubicBezTo>
                      <a:pt x="85896" y="23748"/>
                      <a:pt x="85895" y="23719"/>
                      <a:pt x="85905" y="23719"/>
                    </a:cubicBezTo>
                    <a:cubicBezTo>
                      <a:pt x="85914" y="23719"/>
                      <a:pt x="85934" y="23743"/>
                      <a:pt x="86002" y="23820"/>
                    </a:cubicBezTo>
                    <a:cubicBezTo>
                      <a:pt x="86145" y="23963"/>
                      <a:pt x="85877" y="23945"/>
                      <a:pt x="86234" y="24070"/>
                    </a:cubicBezTo>
                    <a:cubicBezTo>
                      <a:pt x="86432" y="24136"/>
                      <a:pt x="86520" y="24157"/>
                      <a:pt x="86575" y="24157"/>
                    </a:cubicBezTo>
                    <a:cubicBezTo>
                      <a:pt x="86625" y="24157"/>
                      <a:pt x="86647" y="24140"/>
                      <a:pt x="86698" y="24123"/>
                    </a:cubicBezTo>
                    <a:cubicBezTo>
                      <a:pt x="86758" y="24103"/>
                      <a:pt x="86807" y="24066"/>
                      <a:pt x="86838" y="24066"/>
                    </a:cubicBezTo>
                    <a:cubicBezTo>
                      <a:pt x="86863" y="24066"/>
                      <a:pt x="86876" y="24089"/>
                      <a:pt x="86876" y="24159"/>
                    </a:cubicBezTo>
                    <a:cubicBezTo>
                      <a:pt x="86876" y="24320"/>
                      <a:pt x="87108" y="24159"/>
                      <a:pt x="87019" y="24355"/>
                    </a:cubicBezTo>
                    <a:cubicBezTo>
                      <a:pt x="86912" y="24569"/>
                      <a:pt x="86841" y="24641"/>
                      <a:pt x="87001" y="24641"/>
                    </a:cubicBezTo>
                    <a:cubicBezTo>
                      <a:pt x="87180" y="24623"/>
                      <a:pt x="87215" y="24605"/>
                      <a:pt x="87269" y="24480"/>
                    </a:cubicBezTo>
                    <a:cubicBezTo>
                      <a:pt x="87322" y="24373"/>
                      <a:pt x="87429" y="24320"/>
                      <a:pt x="87483" y="24141"/>
                    </a:cubicBezTo>
                    <a:cubicBezTo>
                      <a:pt x="87519" y="23963"/>
                      <a:pt x="87429" y="23820"/>
                      <a:pt x="87536" y="23659"/>
                    </a:cubicBezTo>
                    <a:cubicBezTo>
                      <a:pt x="87661" y="23499"/>
                      <a:pt x="87697" y="23427"/>
                      <a:pt x="87733" y="23231"/>
                    </a:cubicBezTo>
                    <a:cubicBezTo>
                      <a:pt x="87786" y="23035"/>
                      <a:pt x="87715" y="22928"/>
                      <a:pt x="87858" y="22856"/>
                    </a:cubicBezTo>
                    <a:cubicBezTo>
                      <a:pt x="88018" y="22785"/>
                      <a:pt x="88072" y="21768"/>
                      <a:pt x="88018" y="21500"/>
                    </a:cubicBezTo>
                    <a:cubicBezTo>
                      <a:pt x="87986" y="21272"/>
                      <a:pt x="88206" y="20791"/>
                      <a:pt x="87823" y="20791"/>
                    </a:cubicBezTo>
                    <a:cubicBezTo>
                      <a:pt x="87787" y="20791"/>
                      <a:pt x="87745" y="20795"/>
                      <a:pt x="87697" y="20805"/>
                    </a:cubicBezTo>
                    <a:cubicBezTo>
                      <a:pt x="87551" y="20828"/>
                      <a:pt x="87460" y="20839"/>
                      <a:pt x="87404" y="20839"/>
                    </a:cubicBezTo>
                    <a:cubicBezTo>
                      <a:pt x="87250" y="20839"/>
                      <a:pt x="87376" y="20753"/>
                      <a:pt x="87376" y="20608"/>
                    </a:cubicBezTo>
                    <a:cubicBezTo>
                      <a:pt x="87376" y="20450"/>
                      <a:pt x="87446" y="20278"/>
                      <a:pt x="87536" y="20278"/>
                    </a:cubicBezTo>
                    <a:cubicBezTo>
                      <a:pt x="87548" y="20278"/>
                      <a:pt x="87560" y="20281"/>
                      <a:pt x="87572" y="20287"/>
                    </a:cubicBezTo>
                    <a:cubicBezTo>
                      <a:pt x="87650" y="20334"/>
                      <a:pt x="87605" y="20436"/>
                      <a:pt x="87750" y="20436"/>
                    </a:cubicBezTo>
                    <a:cubicBezTo>
                      <a:pt x="87770" y="20436"/>
                      <a:pt x="87794" y="20434"/>
                      <a:pt x="87822" y="20430"/>
                    </a:cubicBezTo>
                    <a:cubicBezTo>
                      <a:pt x="88054" y="20376"/>
                      <a:pt x="88625" y="20055"/>
                      <a:pt x="89017" y="19877"/>
                    </a:cubicBezTo>
                    <a:cubicBezTo>
                      <a:pt x="89410" y="19716"/>
                      <a:pt x="89678" y="19431"/>
                      <a:pt x="90034" y="19270"/>
                    </a:cubicBezTo>
                    <a:cubicBezTo>
                      <a:pt x="90409" y="19110"/>
                      <a:pt x="90427" y="19020"/>
                      <a:pt x="90587" y="18895"/>
                    </a:cubicBezTo>
                    <a:cubicBezTo>
                      <a:pt x="90748" y="18753"/>
                      <a:pt x="91087" y="18521"/>
                      <a:pt x="91016" y="18467"/>
                    </a:cubicBezTo>
                    <a:cubicBezTo>
                      <a:pt x="91003" y="18459"/>
                      <a:pt x="90989" y="18456"/>
                      <a:pt x="90974" y="18456"/>
                    </a:cubicBezTo>
                    <a:cubicBezTo>
                      <a:pt x="90908" y="18456"/>
                      <a:pt x="90825" y="18521"/>
                      <a:pt x="90728" y="18521"/>
                    </a:cubicBezTo>
                    <a:cubicBezTo>
                      <a:pt x="90700" y="18521"/>
                      <a:pt x="90671" y="18516"/>
                      <a:pt x="90641" y="18503"/>
                    </a:cubicBezTo>
                    <a:cubicBezTo>
                      <a:pt x="90606" y="18486"/>
                      <a:pt x="90578" y="18478"/>
                      <a:pt x="90554" y="18478"/>
                    </a:cubicBezTo>
                    <a:cubicBezTo>
                      <a:pt x="90456" y="18478"/>
                      <a:pt x="90441" y="18602"/>
                      <a:pt x="90427" y="18646"/>
                    </a:cubicBezTo>
                    <a:cubicBezTo>
                      <a:pt x="90410" y="18713"/>
                      <a:pt x="90219" y="18970"/>
                      <a:pt x="90137" y="18970"/>
                    </a:cubicBezTo>
                    <a:cubicBezTo>
                      <a:pt x="90132" y="18970"/>
                      <a:pt x="90128" y="18969"/>
                      <a:pt x="90124" y="18967"/>
                    </a:cubicBezTo>
                    <a:cubicBezTo>
                      <a:pt x="90052" y="18931"/>
                      <a:pt x="90231" y="18753"/>
                      <a:pt x="90284" y="18628"/>
                    </a:cubicBezTo>
                    <a:cubicBezTo>
                      <a:pt x="90326" y="18531"/>
                      <a:pt x="90313" y="18369"/>
                      <a:pt x="90281" y="18369"/>
                    </a:cubicBezTo>
                    <a:cubicBezTo>
                      <a:pt x="90271" y="18369"/>
                      <a:pt x="90260" y="18382"/>
                      <a:pt x="90248" y="18414"/>
                    </a:cubicBezTo>
                    <a:cubicBezTo>
                      <a:pt x="90213" y="18539"/>
                      <a:pt x="90034" y="18806"/>
                      <a:pt x="89856" y="18895"/>
                    </a:cubicBezTo>
                    <a:cubicBezTo>
                      <a:pt x="89678" y="18985"/>
                      <a:pt x="89446" y="19020"/>
                      <a:pt x="89303" y="19038"/>
                    </a:cubicBezTo>
                    <a:cubicBezTo>
                      <a:pt x="89160" y="19038"/>
                      <a:pt x="88999" y="19074"/>
                      <a:pt x="88928" y="19234"/>
                    </a:cubicBezTo>
                    <a:cubicBezTo>
                      <a:pt x="88857" y="19377"/>
                      <a:pt x="88660" y="19359"/>
                      <a:pt x="88518" y="19395"/>
                    </a:cubicBezTo>
                    <a:cubicBezTo>
                      <a:pt x="88357" y="19431"/>
                      <a:pt x="88250" y="19573"/>
                      <a:pt x="88125" y="19627"/>
                    </a:cubicBezTo>
                    <a:cubicBezTo>
                      <a:pt x="88071" y="19647"/>
                      <a:pt x="88024" y="19660"/>
                      <a:pt x="87995" y="19660"/>
                    </a:cubicBezTo>
                    <a:cubicBezTo>
                      <a:pt x="87946" y="19660"/>
                      <a:pt x="87941" y="19626"/>
                      <a:pt x="88018" y="19538"/>
                    </a:cubicBezTo>
                    <a:cubicBezTo>
                      <a:pt x="88054" y="19502"/>
                      <a:pt x="88090" y="19466"/>
                      <a:pt x="88143" y="19431"/>
                    </a:cubicBezTo>
                    <a:cubicBezTo>
                      <a:pt x="88232" y="19341"/>
                      <a:pt x="88357" y="19270"/>
                      <a:pt x="88464" y="19145"/>
                    </a:cubicBezTo>
                    <a:cubicBezTo>
                      <a:pt x="88625" y="18967"/>
                      <a:pt x="88910" y="18699"/>
                      <a:pt x="89178" y="18521"/>
                    </a:cubicBezTo>
                    <a:cubicBezTo>
                      <a:pt x="89446" y="18324"/>
                      <a:pt x="90177" y="18128"/>
                      <a:pt x="90373" y="18075"/>
                    </a:cubicBezTo>
                    <a:cubicBezTo>
                      <a:pt x="90480" y="18039"/>
                      <a:pt x="90784" y="17878"/>
                      <a:pt x="91034" y="17753"/>
                    </a:cubicBezTo>
                    <a:cubicBezTo>
                      <a:pt x="91248" y="17646"/>
                      <a:pt x="91426" y="17557"/>
                      <a:pt x="91462" y="17557"/>
                    </a:cubicBezTo>
                    <a:cubicBezTo>
                      <a:pt x="91569" y="17557"/>
                      <a:pt x="91640" y="17504"/>
                      <a:pt x="91658" y="17290"/>
                    </a:cubicBezTo>
                    <a:cubicBezTo>
                      <a:pt x="91676" y="17075"/>
                      <a:pt x="91533" y="16915"/>
                      <a:pt x="91533" y="16719"/>
                    </a:cubicBezTo>
                    <a:cubicBezTo>
                      <a:pt x="91515" y="16576"/>
                      <a:pt x="91497" y="16397"/>
                      <a:pt x="91551" y="16397"/>
                    </a:cubicBezTo>
                    <a:cubicBezTo>
                      <a:pt x="91569" y="16397"/>
                      <a:pt x="91605" y="16415"/>
                      <a:pt x="91640" y="16469"/>
                    </a:cubicBezTo>
                    <a:cubicBezTo>
                      <a:pt x="91819" y="16647"/>
                      <a:pt x="91944" y="16504"/>
                      <a:pt x="91961" y="16736"/>
                    </a:cubicBezTo>
                    <a:cubicBezTo>
                      <a:pt x="91997" y="16968"/>
                      <a:pt x="91836" y="17004"/>
                      <a:pt x="92015" y="17058"/>
                    </a:cubicBezTo>
                    <a:cubicBezTo>
                      <a:pt x="92079" y="17075"/>
                      <a:pt x="92122" y="17087"/>
                      <a:pt x="92157" y="17087"/>
                    </a:cubicBezTo>
                    <a:cubicBezTo>
                      <a:pt x="92232" y="17087"/>
                      <a:pt x="92275" y="17036"/>
                      <a:pt x="92407" y="16879"/>
                    </a:cubicBezTo>
                    <a:cubicBezTo>
                      <a:pt x="92622" y="16665"/>
                      <a:pt x="92425" y="16469"/>
                      <a:pt x="92675" y="16433"/>
                    </a:cubicBezTo>
                    <a:cubicBezTo>
                      <a:pt x="92724" y="16423"/>
                      <a:pt x="92763" y="16419"/>
                      <a:pt x="92794" y="16419"/>
                    </a:cubicBezTo>
                    <a:cubicBezTo>
                      <a:pt x="92931" y="16419"/>
                      <a:pt x="92910" y="16506"/>
                      <a:pt x="92925" y="16594"/>
                    </a:cubicBezTo>
                    <a:cubicBezTo>
                      <a:pt x="92925" y="16666"/>
                      <a:pt x="92991" y="16715"/>
                      <a:pt x="93057" y="16715"/>
                    </a:cubicBezTo>
                    <a:cubicBezTo>
                      <a:pt x="93105" y="16715"/>
                      <a:pt x="93152" y="16689"/>
                      <a:pt x="93175" y="16629"/>
                    </a:cubicBezTo>
                    <a:cubicBezTo>
                      <a:pt x="93246" y="16504"/>
                      <a:pt x="93389" y="16344"/>
                      <a:pt x="93424" y="16344"/>
                    </a:cubicBezTo>
                    <a:cubicBezTo>
                      <a:pt x="93436" y="16344"/>
                      <a:pt x="93448" y="16415"/>
                      <a:pt x="93481" y="16415"/>
                    </a:cubicBezTo>
                    <a:cubicBezTo>
                      <a:pt x="93498" y="16415"/>
                      <a:pt x="93520" y="16397"/>
                      <a:pt x="93549" y="16344"/>
                    </a:cubicBezTo>
                    <a:cubicBezTo>
                      <a:pt x="93632" y="16220"/>
                      <a:pt x="93598" y="16171"/>
                      <a:pt x="93659" y="16171"/>
                    </a:cubicBezTo>
                    <a:cubicBezTo>
                      <a:pt x="93678" y="16171"/>
                      <a:pt x="93705" y="16175"/>
                      <a:pt x="93746" y="16183"/>
                    </a:cubicBezTo>
                    <a:cubicBezTo>
                      <a:pt x="93849" y="16214"/>
                      <a:pt x="93892" y="16245"/>
                      <a:pt x="93914" y="16245"/>
                    </a:cubicBezTo>
                    <a:cubicBezTo>
                      <a:pt x="93930" y="16245"/>
                      <a:pt x="93934" y="16229"/>
                      <a:pt x="93942" y="16183"/>
                    </a:cubicBezTo>
                    <a:cubicBezTo>
                      <a:pt x="93942" y="16119"/>
                      <a:pt x="94007" y="16027"/>
                      <a:pt x="94049" y="16027"/>
                    </a:cubicBezTo>
                    <a:cubicBezTo>
                      <a:pt x="94066" y="16027"/>
                      <a:pt x="94080" y="16041"/>
                      <a:pt x="94085" y="16076"/>
                    </a:cubicBezTo>
                    <a:cubicBezTo>
                      <a:pt x="94085" y="16201"/>
                      <a:pt x="94049" y="16344"/>
                      <a:pt x="94085" y="16451"/>
                    </a:cubicBezTo>
                    <a:cubicBezTo>
                      <a:pt x="94104" y="16483"/>
                      <a:pt x="94114" y="16499"/>
                      <a:pt x="94120" y="16499"/>
                    </a:cubicBezTo>
                    <a:cubicBezTo>
                      <a:pt x="94132" y="16499"/>
                      <a:pt x="94133" y="16447"/>
                      <a:pt x="94156" y="16344"/>
                    </a:cubicBezTo>
                    <a:cubicBezTo>
                      <a:pt x="94192" y="16201"/>
                      <a:pt x="94138" y="15934"/>
                      <a:pt x="93995" y="15684"/>
                    </a:cubicBezTo>
                    <a:cubicBezTo>
                      <a:pt x="93835" y="15434"/>
                      <a:pt x="93853" y="15345"/>
                      <a:pt x="93710" y="15309"/>
                    </a:cubicBezTo>
                    <a:cubicBezTo>
                      <a:pt x="93593" y="15283"/>
                      <a:pt x="93438" y="15191"/>
                      <a:pt x="93363" y="15191"/>
                    </a:cubicBezTo>
                    <a:cubicBezTo>
                      <a:pt x="93335" y="15191"/>
                      <a:pt x="93317" y="15204"/>
                      <a:pt x="93317" y="15238"/>
                    </a:cubicBezTo>
                    <a:cubicBezTo>
                      <a:pt x="93317" y="15345"/>
                      <a:pt x="93353" y="15345"/>
                      <a:pt x="93460" y="15363"/>
                    </a:cubicBezTo>
                    <a:cubicBezTo>
                      <a:pt x="93567" y="15380"/>
                      <a:pt x="93639" y="15398"/>
                      <a:pt x="93621" y="15505"/>
                    </a:cubicBezTo>
                    <a:cubicBezTo>
                      <a:pt x="93603" y="15612"/>
                      <a:pt x="93674" y="15612"/>
                      <a:pt x="93763" y="15612"/>
                    </a:cubicBezTo>
                    <a:cubicBezTo>
                      <a:pt x="93835" y="15612"/>
                      <a:pt x="93942" y="15702"/>
                      <a:pt x="93888" y="15809"/>
                    </a:cubicBezTo>
                    <a:cubicBezTo>
                      <a:pt x="93817" y="15916"/>
                      <a:pt x="93674" y="15844"/>
                      <a:pt x="93639" y="15951"/>
                    </a:cubicBezTo>
                    <a:cubicBezTo>
                      <a:pt x="93606" y="16033"/>
                      <a:pt x="93559" y="16114"/>
                      <a:pt x="93469" y="16114"/>
                    </a:cubicBezTo>
                    <a:cubicBezTo>
                      <a:pt x="93461" y="16114"/>
                      <a:pt x="93452" y="16113"/>
                      <a:pt x="93442" y="16112"/>
                    </a:cubicBezTo>
                    <a:cubicBezTo>
                      <a:pt x="93368" y="16087"/>
                      <a:pt x="93278" y="16046"/>
                      <a:pt x="93211" y="16046"/>
                    </a:cubicBezTo>
                    <a:cubicBezTo>
                      <a:pt x="93181" y="16046"/>
                      <a:pt x="93156" y="16054"/>
                      <a:pt x="93139" y="16076"/>
                    </a:cubicBezTo>
                    <a:cubicBezTo>
                      <a:pt x="93113" y="16102"/>
                      <a:pt x="93104" y="16128"/>
                      <a:pt x="93089" y="16128"/>
                    </a:cubicBezTo>
                    <a:cubicBezTo>
                      <a:pt x="93074" y="16128"/>
                      <a:pt x="93052" y="16098"/>
                      <a:pt x="92996" y="16005"/>
                    </a:cubicBezTo>
                    <a:cubicBezTo>
                      <a:pt x="92889" y="15826"/>
                      <a:pt x="92943" y="15773"/>
                      <a:pt x="92782" y="15773"/>
                    </a:cubicBezTo>
                    <a:cubicBezTo>
                      <a:pt x="92639" y="15755"/>
                      <a:pt x="92497" y="15791"/>
                      <a:pt x="92604" y="15684"/>
                    </a:cubicBezTo>
                    <a:cubicBezTo>
                      <a:pt x="92693" y="15577"/>
                      <a:pt x="92782" y="15577"/>
                      <a:pt x="92675" y="15487"/>
                    </a:cubicBezTo>
                    <a:cubicBezTo>
                      <a:pt x="92568" y="15380"/>
                      <a:pt x="92229" y="15202"/>
                      <a:pt x="92051" y="15148"/>
                    </a:cubicBezTo>
                    <a:cubicBezTo>
                      <a:pt x="91854" y="15113"/>
                      <a:pt x="91836" y="15113"/>
                      <a:pt x="91926" y="14952"/>
                    </a:cubicBezTo>
                    <a:cubicBezTo>
                      <a:pt x="92015" y="14774"/>
                      <a:pt x="91926" y="14506"/>
                      <a:pt x="92086" y="14453"/>
                    </a:cubicBezTo>
                    <a:cubicBezTo>
                      <a:pt x="92247" y="14399"/>
                      <a:pt x="92336" y="14346"/>
                      <a:pt x="92336" y="14274"/>
                    </a:cubicBezTo>
                    <a:cubicBezTo>
                      <a:pt x="92351" y="14213"/>
                      <a:pt x="92327" y="14124"/>
                      <a:pt x="92251" y="14124"/>
                    </a:cubicBezTo>
                    <a:cubicBezTo>
                      <a:pt x="92239" y="14124"/>
                      <a:pt x="92226" y="14127"/>
                      <a:pt x="92211" y="14131"/>
                    </a:cubicBezTo>
                    <a:cubicBezTo>
                      <a:pt x="92149" y="14152"/>
                      <a:pt x="92074" y="14203"/>
                      <a:pt x="92008" y="14203"/>
                    </a:cubicBezTo>
                    <a:cubicBezTo>
                      <a:pt x="91962" y="14203"/>
                      <a:pt x="91920" y="14177"/>
                      <a:pt x="91890" y="14096"/>
                    </a:cubicBezTo>
                    <a:cubicBezTo>
                      <a:pt x="91836" y="13882"/>
                      <a:pt x="91747" y="13792"/>
                      <a:pt x="91694" y="13739"/>
                    </a:cubicBezTo>
                    <a:cubicBezTo>
                      <a:pt x="91694" y="13739"/>
                      <a:pt x="91676" y="13721"/>
                      <a:pt x="91658" y="13721"/>
                    </a:cubicBezTo>
                    <a:cubicBezTo>
                      <a:pt x="91640" y="13703"/>
                      <a:pt x="91622" y="13703"/>
                      <a:pt x="91640" y="13668"/>
                    </a:cubicBezTo>
                    <a:cubicBezTo>
                      <a:pt x="91658" y="13650"/>
                      <a:pt x="91676" y="13632"/>
                      <a:pt x="91747" y="13578"/>
                    </a:cubicBezTo>
                    <a:cubicBezTo>
                      <a:pt x="91944" y="13436"/>
                      <a:pt x="91944" y="13489"/>
                      <a:pt x="91944" y="13293"/>
                    </a:cubicBezTo>
                    <a:cubicBezTo>
                      <a:pt x="91944" y="13097"/>
                      <a:pt x="92086" y="12936"/>
                      <a:pt x="92015" y="12775"/>
                    </a:cubicBezTo>
                    <a:cubicBezTo>
                      <a:pt x="91926" y="12633"/>
                      <a:pt x="92390" y="12151"/>
                      <a:pt x="92283" y="12097"/>
                    </a:cubicBezTo>
                    <a:cubicBezTo>
                      <a:pt x="92175" y="12026"/>
                      <a:pt x="92336" y="12044"/>
                      <a:pt x="92265" y="11812"/>
                    </a:cubicBezTo>
                    <a:cubicBezTo>
                      <a:pt x="92193" y="11580"/>
                      <a:pt x="92122" y="11598"/>
                      <a:pt x="92265" y="11491"/>
                    </a:cubicBezTo>
                    <a:cubicBezTo>
                      <a:pt x="92390" y="11401"/>
                      <a:pt x="92407" y="11205"/>
                      <a:pt x="92497" y="11152"/>
                    </a:cubicBezTo>
                    <a:cubicBezTo>
                      <a:pt x="92514" y="11134"/>
                      <a:pt x="92532" y="11134"/>
                      <a:pt x="92550" y="11134"/>
                    </a:cubicBezTo>
                    <a:cubicBezTo>
                      <a:pt x="92681" y="11148"/>
                      <a:pt x="92634" y="11305"/>
                      <a:pt x="92680" y="11305"/>
                    </a:cubicBezTo>
                    <a:cubicBezTo>
                      <a:pt x="92690" y="11305"/>
                      <a:pt x="92705" y="11297"/>
                      <a:pt x="92729" y="11277"/>
                    </a:cubicBezTo>
                    <a:cubicBezTo>
                      <a:pt x="92748" y="11262"/>
                      <a:pt x="92766" y="11256"/>
                      <a:pt x="92783" y="11256"/>
                    </a:cubicBezTo>
                    <a:cubicBezTo>
                      <a:pt x="92875" y="11256"/>
                      <a:pt x="92939" y="11428"/>
                      <a:pt x="92976" y="11428"/>
                    </a:cubicBezTo>
                    <a:cubicBezTo>
                      <a:pt x="92984" y="11428"/>
                      <a:pt x="92991" y="11421"/>
                      <a:pt x="92996" y="11401"/>
                    </a:cubicBezTo>
                    <a:cubicBezTo>
                      <a:pt x="93014" y="11294"/>
                      <a:pt x="92925" y="11259"/>
                      <a:pt x="92943" y="11170"/>
                    </a:cubicBezTo>
                    <a:cubicBezTo>
                      <a:pt x="92961" y="11080"/>
                      <a:pt x="93050" y="11134"/>
                      <a:pt x="92996" y="11009"/>
                    </a:cubicBezTo>
                    <a:cubicBezTo>
                      <a:pt x="92970" y="10917"/>
                      <a:pt x="93002" y="10796"/>
                      <a:pt x="93049" y="10796"/>
                    </a:cubicBezTo>
                    <a:cubicBezTo>
                      <a:pt x="93066" y="10796"/>
                      <a:pt x="93085" y="10811"/>
                      <a:pt x="93103" y="10848"/>
                    </a:cubicBezTo>
                    <a:cubicBezTo>
                      <a:pt x="93157" y="10943"/>
                      <a:pt x="93201" y="11016"/>
                      <a:pt x="93242" y="11016"/>
                    </a:cubicBezTo>
                    <a:cubicBezTo>
                      <a:pt x="93255" y="11016"/>
                      <a:pt x="93269" y="11009"/>
                      <a:pt x="93282" y="10991"/>
                    </a:cubicBezTo>
                    <a:cubicBezTo>
                      <a:pt x="93335" y="10920"/>
                      <a:pt x="93407" y="10938"/>
                      <a:pt x="93353" y="10759"/>
                    </a:cubicBezTo>
                    <a:cubicBezTo>
                      <a:pt x="93300" y="10599"/>
                      <a:pt x="93282" y="10581"/>
                      <a:pt x="93389" y="10563"/>
                    </a:cubicBezTo>
                    <a:cubicBezTo>
                      <a:pt x="93482" y="10563"/>
                      <a:pt x="93526" y="10623"/>
                      <a:pt x="93610" y="10623"/>
                    </a:cubicBezTo>
                    <a:cubicBezTo>
                      <a:pt x="93637" y="10623"/>
                      <a:pt x="93670" y="10616"/>
                      <a:pt x="93710" y="10599"/>
                    </a:cubicBezTo>
                    <a:cubicBezTo>
                      <a:pt x="93888" y="10527"/>
                      <a:pt x="93888" y="10527"/>
                      <a:pt x="93871" y="10420"/>
                    </a:cubicBezTo>
                    <a:cubicBezTo>
                      <a:pt x="93853" y="10295"/>
                      <a:pt x="93710" y="9921"/>
                      <a:pt x="93835" y="9671"/>
                    </a:cubicBezTo>
                    <a:cubicBezTo>
                      <a:pt x="93885" y="9590"/>
                      <a:pt x="93919" y="9568"/>
                      <a:pt x="93942" y="9568"/>
                    </a:cubicBezTo>
                    <a:cubicBezTo>
                      <a:pt x="93971" y="9568"/>
                      <a:pt x="93982" y="9601"/>
                      <a:pt x="93983" y="9601"/>
                    </a:cubicBezTo>
                    <a:cubicBezTo>
                      <a:pt x="93984" y="9601"/>
                      <a:pt x="93982" y="9592"/>
                      <a:pt x="93978" y="9564"/>
                    </a:cubicBezTo>
                    <a:cubicBezTo>
                      <a:pt x="93942" y="9439"/>
                      <a:pt x="94031" y="9474"/>
                      <a:pt x="94049" y="9278"/>
                    </a:cubicBezTo>
                    <a:cubicBezTo>
                      <a:pt x="94055" y="9217"/>
                      <a:pt x="94064" y="9194"/>
                      <a:pt x="94074" y="9194"/>
                    </a:cubicBezTo>
                    <a:cubicBezTo>
                      <a:pt x="94098" y="9194"/>
                      <a:pt x="94131" y="9306"/>
                      <a:pt x="94156" y="9367"/>
                    </a:cubicBezTo>
                    <a:cubicBezTo>
                      <a:pt x="94203" y="9446"/>
                      <a:pt x="94250" y="9552"/>
                      <a:pt x="94322" y="9552"/>
                    </a:cubicBezTo>
                    <a:cubicBezTo>
                      <a:pt x="94331" y="9552"/>
                      <a:pt x="94342" y="9550"/>
                      <a:pt x="94352" y="9546"/>
                    </a:cubicBezTo>
                    <a:cubicBezTo>
                      <a:pt x="94390" y="9533"/>
                      <a:pt x="94403" y="9527"/>
                      <a:pt x="94410" y="9527"/>
                    </a:cubicBezTo>
                    <a:cubicBezTo>
                      <a:pt x="94423" y="9527"/>
                      <a:pt x="94414" y="9547"/>
                      <a:pt x="94495" y="9582"/>
                    </a:cubicBezTo>
                    <a:cubicBezTo>
                      <a:pt x="94546" y="9596"/>
                      <a:pt x="94610" y="9608"/>
                      <a:pt x="94659" y="9608"/>
                    </a:cubicBezTo>
                    <a:cubicBezTo>
                      <a:pt x="94730" y="9608"/>
                      <a:pt x="94772" y="9584"/>
                      <a:pt x="94709" y="9510"/>
                    </a:cubicBezTo>
                    <a:cubicBezTo>
                      <a:pt x="94620" y="9385"/>
                      <a:pt x="94513" y="9278"/>
                      <a:pt x="94620" y="9225"/>
                    </a:cubicBezTo>
                    <a:cubicBezTo>
                      <a:pt x="94636" y="9219"/>
                      <a:pt x="94651" y="9217"/>
                      <a:pt x="94662" y="9217"/>
                    </a:cubicBezTo>
                    <a:cubicBezTo>
                      <a:pt x="94728" y="9217"/>
                      <a:pt x="94733" y="9292"/>
                      <a:pt x="94763" y="9367"/>
                    </a:cubicBezTo>
                    <a:cubicBezTo>
                      <a:pt x="94776" y="9402"/>
                      <a:pt x="94806" y="9412"/>
                      <a:pt x="94837" y="9412"/>
                    </a:cubicBezTo>
                    <a:cubicBezTo>
                      <a:pt x="94887" y="9412"/>
                      <a:pt x="94941" y="9385"/>
                      <a:pt x="94941" y="9385"/>
                    </a:cubicBezTo>
                    <a:cubicBezTo>
                      <a:pt x="94941" y="9385"/>
                      <a:pt x="94977" y="9367"/>
                      <a:pt x="95084" y="9243"/>
                    </a:cubicBezTo>
                    <a:cubicBezTo>
                      <a:pt x="95173" y="9135"/>
                      <a:pt x="95191" y="9064"/>
                      <a:pt x="95120" y="9011"/>
                    </a:cubicBezTo>
                    <a:cubicBezTo>
                      <a:pt x="95067" y="8971"/>
                      <a:pt x="94976" y="8913"/>
                      <a:pt x="94910" y="8913"/>
                    </a:cubicBezTo>
                    <a:cubicBezTo>
                      <a:pt x="94887" y="8913"/>
                      <a:pt x="94866" y="8920"/>
                      <a:pt x="94852" y="8939"/>
                    </a:cubicBezTo>
                    <a:cubicBezTo>
                      <a:pt x="94832" y="8965"/>
                      <a:pt x="94801" y="8977"/>
                      <a:pt x="94775" y="8977"/>
                    </a:cubicBezTo>
                    <a:cubicBezTo>
                      <a:pt x="94732" y="8977"/>
                      <a:pt x="94708" y="8942"/>
                      <a:pt x="94798" y="8886"/>
                    </a:cubicBezTo>
                    <a:cubicBezTo>
                      <a:pt x="94887" y="8810"/>
                      <a:pt x="94957" y="8734"/>
                      <a:pt x="95022" y="8734"/>
                    </a:cubicBezTo>
                    <a:cubicBezTo>
                      <a:pt x="95049" y="8734"/>
                      <a:pt x="95076" y="8747"/>
                      <a:pt x="95102" y="8779"/>
                    </a:cubicBezTo>
                    <a:cubicBezTo>
                      <a:pt x="95191" y="8886"/>
                      <a:pt x="95066" y="8886"/>
                      <a:pt x="95191" y="8993"/>
                    </a:cubicBezTo>
                    <a:cubicBezTo>
                      <a:pt x="95272" y="9043"/>
                      <a:pt x="95318" y="9088"/>
                      <a:pt x="95350" y="9088"/>
                    </a:cubicBezTo>
                    <a:cubicBezTo>
                      <a:pt x="95374" y="9088"/>
                      <a:pt x="95390" y="9062"/>
                      <a:pt x="95405" y="8993"/>
                    </a:cubicBezTo>
                    <a:cubicBezTo>
                      <a:pt x="95441" y="8814"/>
                      <a:pt x="95459" y="8796"/>
                      <a:pt x="95530" y="8796"/>
                    </a:cubicBezTo>
                    <a:cubicBezTo>
                      <a:pt x="95533" y="8797"/>
                      <a:pt x="95536" y="8798"/>
                      <a:pt x="95539" y="8798"/>
                    </a:cubicBezTo>
                    <a:cubicBezTo>
                      <a:pt x="95585" y="8798"/>
                      <a:pt x="95602" y="8664"/>
                      <a:pt x="95619" y="8547"/>
                    </a:cubicBezTo>
                    <a:cubicBezTo>
                      <a:pt x="95619" y="8477"/>
                      <a:pt x="95630" y="8441"/>
                      <a:pt x="95652" y="8441"/>
                    </a:cubicBezTo>
                    <a:cubicBezTo>
                      <a:pt x="95670" y="8441"/>
                      <a:pt x="95695" y="8464"/>
                      <a:pt x="95726" y="8511"/>
                    </a:cubicBezTo>
                    <a:cubicBezTo>
                      <a:pt x="95766" y="8571"/>
                      <a:pt x="95800" y="8608"/>
                      <a:pt x="95832" y="8608"/>
                    </a:cubicBezTo>
                    <a:cubicBezTo>
                      <a:pt x="95857" y="8608"/>
                      <a:pt x="95881" y="8584"/>
                      <a:pt x="95905" y="8529"/>
                    </a:cubicBezTo>
                    <a:cubicBezTo>
                      <a:pt x="95958" y="8404"/>
                      <a:pt x="95905" y="8440"/>
                      <a:pt x="96065" y="8297"/>
                    </a:cubicBezTo>
                    <a:cubicBezTo>
                      <a:pt x="96226" y="8154"/>
                      <a:pt x="96119" y="8011"/>
                      <a:pt x="96279" y="7994"/>
                    </a:cubicBezTo>
                    <a:cubicBezTo>
                      <a:pt x="96440" y="7976"/>
                      <a:pt x="96440" y="7976"/>
                      <a:pt x="96600" y="7833"/>
                    </a:cubicBezTo>
                    <a:cubicBezTo>
                      <a:pt x="96743" y="7708"/>
                      <a:pt x="96779" y="7458"/>
                      <a:pt x="96600" y="7440"/>
                    </a:cubicBezTo>
                    <a:cubicBezTo>
                      <a:pt x="96404" y="7405"/>
                      <a:pt x="96279" y="7458"/>
                      <a:pt x="96368" y="7280"/>
                    </a:cubicBezTo>
                    <a:cubicBezTo>
                      <a:pt x="96458" y="7101"/>
                      <a:pt x="96511" y="7012"/>
                      <a:pt x="96404" y="6959"/>
                    </a:cubicBezTo>
                    <a:cubicBezTo>
                      <a:pt x="96315" y="6923"/>
                      <a:pt x="96226" y="6887"/>
                      <a:pt x="96244" y="6852"/>
                    </a:cubicBezTo>
                    <a:lnTo>
                      <a:pt x="96244" y="6852"/>
                    </a:lnTo>
                    <a:cubicBezTo>
                      <a:pt x="96226" y="6852"/>
                      <a:pt x="96119" y="6994"/>
                      <a:pt x="96047" y="7012"/>
                    </a:cubicBezTo>
                    <a:cubicBezTo>
                      <a:pt x="96045" y="7014"/>
                      <a:pt x="96042" y="7015"/>
                      <a:pt x="96038" y="7015"/>
                    </a:cubicBezTo>
                    <a:cubicBezTo>
                      <a:pt x="95964" y="7015"/>
                      <a:pt x="95668" y="6686"/>
                      <a:pt x="95583" y="6584"/>
                    </a:cubicBezTo>
                    <a:cubicBezTo>
                      <a:pt x="95476" y="6477"/>
                      <a:pt x="95619" y="6138"/>
                      <a:pt x="95494" y="5977"/>
                    </a:cubicBezTo>
                    <a:cubicBezTo>
                      <a:pt x="95465" y="5940"/>
                      <a:pt x="95430" y="5927"/>
                      <a:pt x="95390" y="5927"/>
                    </a:cubicBezTo>
                    <a:cubicBezTo>
                      <a:pt x="95289" y="5927"/>
                      <a:pt x="95161" y="6010"/>
                      <a:pt x="95040" y="6010"/>
                    </a:cubicBezTo>
                    <a:cubicBezTo>
                      <a:pt x="95000" y="6010"/>
                      <a:pt x="94960" y="6001"/>
                      <a:pt x="94923" y="5977"/>
                    </a:cubicBezTo>
                    <a:cubicBezTo>
                      <a:pt x="94745" y="5835"/>
                      <a:pt x="94709" y="5549"/>
                      <a:pt x="94709" y="5549"/>
                    </a:cubicBezTo>
                    <a:cubicBezTo>
                      <a:pt x="94709" y="5549"/>
                      <a:pt x="93978" y="3515"/>
                      <a:pt x="93871" y="3212"/>
                    </a:cubicBezTo>
                    <a:cubicBezTo>
                      <a:pt x="93763" y="2926"/>
                      <a:pt x="93282" y="2587"/>
                      <a:pt x="93050" y="2462"/>
                    </a:cubicBezTo>
                    <a:cubicBezTo>
                      <a:pt x="92984" y="2434"/>
                      <a:pt x="92935" y="2422"/>
                      <a:pt x="92896" y="2422"/>
                    </a:cubicBezTo>
                    <a:cubicBezTo>
                      <a:pt x="92787" y="2422"/>
                      <a:pt x="92763" y="2518"/>
                      <a:pt x="92711" y="2623"/>
                    </a:cubicBezTo>
                    <a:cubicBezTo>
                      <a:pt x="92629" y="2738"/>
                      <a:pt x="92111" y="3078"/>
                      <a:pt x="91902" y="3078"/>
                    </a:cubicBezTo>
                    <a:cubicBezTo>
                      <a:pt x="91884" y="3078"/>
                      <a:pt x="91868" y="3075"/>
                      <a:pt x="91854" y="3069"/>
                    </a:cubicBezTo>
                    <a:cubicBezTo>
                      <a:pt x="91712" y="2998"/>
                      <a:pt x="91622" y="2712"/>
                      <a:pt x="91497" y="2623"/>
                    </a:cubicBezTo>
                    <a:cubicBezTo>
                      <a:pt x="91480" y="2608"/>
                      <a:pt x="91462" y="2601"/>
                      <a:pt x="91444" y="2601"/>
                    </a:cubicBezTo>
                    <a:cubicBezTo>
                      <a:pt x="91338" y="2601"/>
                      <a:pt x="91240" y="2850"/>
                      <a:pt x="91194" y="3033"/>
                    </a:cubicBezTo>
                    <a:cubicBezTo>
                      <a:pt x="91123" y="3247"/>
                      <a:pt x="90855" y="4282"/>
                      <a:pt x="90712" y="4496"/>
                    </a:cubicBezTo>
                    <a:cubicBezTo>
                      <a:pt x="90587" y="4728"/>
                      <a:pt x="90748" y="4853"/>
                      <a:pt x="90748" y="5139"/>
                    </a:cubicBezTo>
                    <a:cubicBezTo>
                      <a:pt x="90748" y="5174"/>
                      <a:pt x="90748" y="5192"/>
                      <a:pt x="90748" y="5210"/>
                    </a:cubicBezTo>
                    <a:cubicBezTo>
                      <a:pt x="90730" y="5460"/>
                      <a:pt x="90570" y="5567"/>
                      <a:pt x="90480" y="5728"/>
                    </a:cubicBezTo>
                    <a:cubicBezTo>
                      <a:pt x="90373" y="5888"/>
                      <a:pt x="90605" y="5924"/>
                      <a:pt x="90641" y="6031"/>
                    </a:cubicBezTo>
                    <a:cubicBezTo>
                      <a:pt x="90659" y="6120"/>
                      <a:pt x="90338" y="6174"/>
                      <a:pt x="90605" y="6406"/>
                    </a:cubicBezTo>
                    <a:cubicBezTo>
                      <a:pt x="90873" y="6638"/>
                      <a:pt x="90695" y="6727"/>
                      <a:pt x="90766" y="6834"/>
                    </a:cubicBezTo>
                    <a:cubicBezTo>
                      <a:pt x="90819" y="6923"/>
                      <a:pt x="90534" y="7084"/>
                      <a:pt x="90445" y="7262"/>
                    </a:cubicBezTo>
                    <a:cubicBezTo>
                      <a:pt x="90338" y="7423"/>
                      <a:pt x="90231" y="7619"/>
                      <a:pt x="90320" y="7851"/>
                    </a:cubicBezTo>
                    <a:cubicBezTo>
                      <a:pt x="90427" y="8065"/>
                      <a:pt x="90231" y="8011"/>
                      <a:pt x="90231" y="8101"/>
                    </a:cubicBezTo>
                    <a:cubicBezTo>
                      <a:pt x="90231" y="8190"/>
                      <a:pt x="90088" y="8297"/>
                      <a:pt x="90088" y="8297"/>
                    </a:cubicBezTo>
                    <a:cubicBezTo>
                      <a:pt x="90088" y="8297"/>
                      <a:pt x="90046" y="8119"/>
                      <a:pt x="89996" y="8119"/>
                    </a:cubicBezTo>
                    <a:cubicBezTo>
                      <a:pt x="89973" y="8119"/>
                      <a:pt x="89950" y="8156"/>
                      <a:pt x="89927" y="8261"/>
                    </a:cubicBezTo>
                    <a:cubicBezTo>
                      <a:pt x="89909" y="8368"/>
                      <a:pt x="89874" y="8440"/>
                      <a:pt x="89820" y="8475"/>
                    </a:cubicBezTo>
                    <a:cubicBezTo>
                      <a:pt x="89767" y="8511"/>
                      <a:pt x="89709" y="8520"/>
                      <a:pt x="89655" y="8520"/>
                    </a:cubicBezTo>
                    <a:cubicBezTo>
                      <a:pt x="89602" y="8520"/>
                      <a:pt x="89553" y="8511"/>
                      <a:pt x="89517" y="8511"/>
                    </a:cubicBezTo>
                    <a:cubicBezTo>
                      <a:pt x="89410" y="8529"/>
                      <a:pt x="89338" y="8886"/>
                      <a:pt x="89338" y="9118"/>
                    </a:cubicBezTo>
                    <a:cubicBezTo>
                      <a:pt x="89321" y="9225"/>
                      <a:pt x="87804" y="9635"/>
                      <a:pt x="86359" y="9992"/>
                    </a:cubicBezTo>
                    <a:cubicBezTo>
                      <a:pt x="85128" y="10295"/>
                      <a:pt x="83968" y="10545"/>
                      <a:pt x="83879" y="10563"/>
                    </a:cubicBezTo>
                    <a:cubicBezTo>
                      <a:pt x="83700" y="10599"/>
                      <a:pt x="82576" y="12044"/>
                      <a:pt x="82576" y="12258"/>
                    </a:cubicBezTo>
                    <a:cubicBezTo>
                      <a:pt x="82576" y="12419"/>
                      <a:pt x="82291" y="12633"/>
                      <a:pt x="82112" y="12793"/>
                    </a:cubicBezTo>
                    <a:cubicBezTo>
                      <a:pt x="82166" y="12793"/>
                      <a:pt x="82201" y="12811"/>
                      <a:pt x="82184" y="12829"/>
                    </a:cubicBezTo>
                    <a:cubicBezTo>
                      <a:pt x="82094" y="12865"/>
                      <a:pt x="81845" y="13150"/>
                      <a:pt x="81845" y="13204"/>
                    </a:cubicBezTo>
                    <a:cubicBezTo>
                      <a:pt x="81845" y="13245"/>
                      <a:pt x="81962" y="13287"/>
                      <a:pt x="82032" y="13287"/>
                    </a:cubicBezTo>
                    <a:cubicBezTo>
                      <a:pt x="82052" y="13287"/>
                      <a:pt x="82068" y="13283"/>
                      <a:pt x="82077" y="13275"/>
                    </a:cubicBezTo>
                    <a:cubicBezTo>
                      <a:pt x="82093" y="13258"/>
                      <a:pt x="82133" y="13246"/>
                      <a:pt x="82167" y="13246"/>
                    </a:cubicBezTo>
                    <a:cubicBezTo>
                      <a:pt x="82206" y="13246"/>
                      <a:pt x="82238" y="13263"/>
                      <a:pt x="82219" y="13311"/>
                    </a:cubicBezTo>
                    <a:cubicBezTo>
                      <a:pt x="82208" y="13366"/>
                      <a:pt x="82211" y="13394"/>
                      <a:pt x="82232" y="13394"/>
                    </a:cubicBezTo>
                    <a:cubicBezTo>
                      <a:pt x="82245" y="13394"/>
                      <a:pt x="82264" y="13384"/>
                      <a:pt x="82291" y="13364"/>
                    </a:cubicBezTo>
                    <a:cubicBezTo>
                      <a:pt x="82310" y="13352"/>
                      <a:pt x="82331" y="13347"/>
                      <a:pt x="82350" y="13347"/>
                    </a:cubicBezTo>
                    <a:cubicBezTo>
                      <a:pt x="82418" y="13347"/>
                      <a:pt x="82467" y="13408"/>
                      <a:pt x="82398" y="13436"/>
                    </a:cubicBezTo>
                    <a:cubicBezTo>
                      <a:pt x="82308" y="13489"/>
                      <a:pt x="82237" y="13596"/>
                      <a:pt x="82255" y="13632"/>
                    </a:cubicBezTo>
                    <a:cubicBezTo>
                      <a:pt x="82273" y="13650"/>
                      <a:pt x="82219" y="13685"/>
                      <a:pt x="82219" y="13775"/>
                    </a:cubicBezTo>
                    <a:cubicBezTo>
                      <a:pt x="82219" y="13882"/>
                      <a:pt x="82255" y="13935"/>
                      <a:pt x="82308" y="14042"/>
                    </a:cubicBezTo>
                    <a:cubicBezTo>
                      <a:pt x="82344" y="14149"/>
                      <a:pt x="82433" y="14221"/>
                      <a:pt x="82398" y="14328"/>
                    </a:cubicBezTo>
                    <a:cubicBezTo>
                      <a:pt x="82362" y="14435"/>
                      <a:pt x="82380" y="14577"/>
                      <a:pt x="82273" y="14577"/>
                    </a:cubicBezTo>
                    <a:cubicBezTo>
                      <a:pt x="82224" y="14577"/>
                      <a:pt x="82175" y="14562"/>
                      <a:pt x="82133" y="14562"/>
                    </a:cubicBezTo>
                    <a:cubicBezTo>
                      <a:pt x="82097" y="14562"/>
                      <a:pt x="82065" y="14573"/>
                      <a:pt x="82041" y="14613"/>
                    </a:cubicBezTo>
                    <a:cubicBezTo>
                      <a:pt x="82005" y="14702"/>
                      <a:pt x="81987" y="14792"/>
                      <a:pt x="81916" y="14809"/>
                    </a:cubicBezTo>
                    <a:cubicBezTo>
                      <a:pt x="81862" y="14827"/>
                      <a:pt x="81791" y="14827"/>
                      <a:pt x="81773" y="14899"/>
                    </a:cubicBezTo>
                    <a:cubicBezTo>
                      <a:pt x="81755" y="14970"/>
                      <a:pt x="81720" y="15077"/>
                      <a:pt x="81613" y="15131"/>
                    </a:cubicBezTo>
                    <a:cubicBezTo>
                      <a:pt x="81523" y="15184"/>
                      <a:pt x="81434" y="15255"/>
                      <a:pt x="81399" y="15309"/>
                    </a:cubicBezTo>
                    <a:cubicBezTo>
                      <a:pt x="81370" y="15353"/>
                      <a:pt x="81376" y="15408"/>
                      <a:pt x="81341" y="15408"/>
                    </a:cubicBezTo>
                    <a:cubicBezTo>
                      <a:pt x="81333" y="15408"/>
                      <a:pt x="81323" y="15405"/>
                      <a:pt x="81309" y="15398"/>
                    </a:cubicBezTo>
                    <a:cubicBezTo>
                      <a:pt x="81238" y="15380"/>
                      <a:pt x="81184" y="15363"/>
                      <a:pt x="81060" y="15363"/>
                    </a:cubicBezTo>
                    <a:cubicBezTo>
                      <a:pt x="80935" y="15380"/>
                      <a:pt x="80756" y="15398"/>
                      <a:pt x="80685" y="15434"/>
                    </a:cubicBezTo>
                    <a:cubicBezTo>
                      <a:pt x="80596" y="15487"/>
                      <a:pt x="80435" y="15523"/>
                      <a:pt x="80381" y="15595"/>
                    </a:cubicBezTo>
                    <a:cubicBezTo>
                      <a:pt x="80348" y="15639"/>
                      <a:pt x="80302" y="15669"/>
                      <a:pt x="80250" y="15669"/>
                    </a:cubicBezTo>
                    <a:cubicBezTo>
                      <a:pt x="80218" y="15669"/>
                      <a:pt x="80184" y="15657"/>
                      <a:pt x="80150" y="15630"/>
                    </a:cubicBezTo>
                    <a:cubicBezTo>
                      <a:pt x="80073" y="15569"/>
                      <a:pt x="79982" y="15480"/>
                      <a:pt x="79890" y="15480"/>
                    </a:cubicBezTo>
                    <a:cubicBezTo>
                      <a:pt x="79875" y="15480"/>
                      <a:pt x="79861" y="15483"/>
                      <a:pt x="79846" y="15487"/>
                    </a:cubicBezTo>
                    <a:cubicBezTo>
                      <a:pt x="79739" y="15505"/>
                      <a:pt x="78651" y="15434"/>
                      <a:pt x="77991" y="15951"/>
                    </a:cubicBezTo>
                    <a:cubicBezTo>
                      <a:pt x="77901" y="16005"/>
                      <a:pt x="77830" y="16058"/>
                      <a:pt x="77776" y="16112"/>
                    </a:cubicBezTo>
                    <a:cubicBezTo>
                      <a:pt x="77812" y="16237"/>
                      <a:pt x="77848" y="16415"/>
                      <a:pt x="77884" y="16522"/>
                    </a:cubicBezTo>
                    <a:cubicBezTo>
                      <a:pt x="77901" y="16647"/>
                      <a:pt x="78044" y="16879"/>
                      <a:pt x="78115" y="16986"/>
                    </a:cubicBezTo>
                    <a:cubicBezTo>
                      <a:pt x="78151" y="16968"/>
                      <a:pt x="78151" y="16951"/>
                      <a:pt x="78151" y="16933"/>
                    </a:cubicBezTo>
                    <a:cubicBezTo>
                      <a:pt x="78151" y="16933"/>
                      <a:pt x="78330" y="16951"/>
                      <a:pt x="78294" y="17040"/>
                    </a:cubicBezTo>
                    <a:cubicBezTo>
                      <a:pt x="78258" y="17111"/>
                      <a:pt x="78240" y="17307"/>
                      <a:pt x="78115" y="17397"/>
                    </a:cubicBezTo>
                    <a:cubicBezTo>
                      <a:pt x="77991" y="17486"/>
                      <a:pt x="77580" y="18075"/>
                      <a:pt x="77420" y="18253"/>
                    </a:cubicBezTo>
                    <a:cubicBezTo>
                      <a:pt x="77348" y="18324"/>
                      <a:pt x="77188" y="18503"/>
                      <a:pt x="76974" y="18681"/>
                    </a:cubicBezTo>
                    <a:cubicBezTo>
                      <a:pt x="76652" y="18967"/>
                      <a:pt x="76260" y="19288"/>
                      <a:pt x="75992" y="19413"/>
                    </a:cubicBezTo>
                    <a:cubicBezTo>
                      <a:pt x="75921" y="19449"/>
                      <a:pt x="75832" y="19484"/>
                      <a:pt x="75742" y="19538"/>
                    </a:cubicBezTo>
                    <a:cubicBezTo>
                      <a:pt x="75261" y="19823"/>
                      <a:pt x="74547" y="20287"/>
                      <a:pt x="74422" y="20483"/>
                    </a:cubicBezTo>
                    <a:cubicBezTo>
                      <a:pt x="74261" y="20697"/>
                      <a:pt x="73922" y="21090"/>
                      <a:pt x="73744" y="21090"/>
                    </a:cubicBezTo>
                    <a:cubicBezTo>
                      <a:pt x="73566" y="21090"/>
                      <a:pt x="73244" y="21108"/>
                      <a:pt x="73137" y="21215"/>
                    </a:cubicBezTo>
                    <a:cubicBezTo>
                      <a:pt x="73049" y="21303"/>
                      <a:pt x="72683" y="21452"/>
                      <a:pt x="72506" y="21452"/>
                    </a:cubicBezTo>
                    <a:cubicBezTo>
                      <a:pt x="72469" y="21452"/>
                      <a:pt x="72439" y="21445"/>
                      <a:pt x="72424" y="21429"/>
                    </a:cubicBezTo>
                    <a:cubicBezTo>
                      <a:pt x="72364" y="21381"/>
                      <a:pt x="72249" y="21358"/>
                      <a:pt x="72174" y="21358"/>
                    </a:cubicBezTo>
                    <a:cubicBezTo>
                      <a:pt x="72136" y="21358"/>
                      <a:pt x="72108" y="21364"/>
                      <a:pt x="72102" y="21376"/>
                    </a:cubicBezTo>
                    <a:cubicBezTo>
                      <a:pt x="72102" y="21411"/>
                      <a:pt x="71942" y="21429"/>
                      <a:pt x="71853" y="21483"/>
                    </a:cubicBezTo>
                    <a:cubicBezTo>
                      <a:pt x="71844" y="21487"/>
                      <a:pt x="71835" y="21489"/>
                      <a:pt x="71827" y="21489"/>
                    </a:cubicBezTo>
                    <a:cubicBezTo>
                      <a:pt x="71766" y="21489"/>
                      <a:pt x="71719" y="21389"/>
                      <a:pt x="71781" y="21358"/>
                    </a:cubicBezTo>
                    <a:cubicBezTo>
                      <a:pt x="71853" y="21340"/>
                      <a:pt x="72049" y="21358"/>
                      <a:pt x="72031" y="21286"/>
                    </a:cubicBezTo>
                    <a:cubicBezTo>
                      <a:pt x="72007" y="21226"/>
                      <a:pt x="71983" y="21182"/>
                      <a:pt x="71936" y="21182"/>
                    </a:cubicBezTo>
                    <a:cubicBezTo>
                      <a:pt x="71914" y="21182"/>
                      <a:pt x="71887" y="21192"/>
                      <a:pt x="71853" y="21215"/>
                    </a:cubicBezTo>
                    <a:cubicBezTo>
                      <a:pt x="71782" y="21250"/>
                      <a:pt x="71766" y="21293"/>
                      <a:pt x="71738" y="21293"/>
                    </a:cubicBezTo>
                    <a:cubicBezTo>
                      <a:pt x="71723" y="21293"/>
                      <a:pt x="71705" y="21281"/>
                      <a:pt x="71674" y="21251"/>
                    </a:cubicBezTo>
                    <a:cubicBezTo>
                      <a:pt x="71603" y="21161"/>
                      <a:pt x="71585" y="21179"/>
                      <a:pt x="71389" y="21108"/>
                    </a:cubicBezTo>
                    <a:cubicBezTo>
                      <a:pt x="71175" y="21037"/>
                      <a:pt x="71193" y="21072"/>
                      <a:pt x="71032" y="20983"/>
                    </a:cubicBezTo>
                    <a:cubicBezTo>
                      <a:pt x="70907" y="20912"/>
                      <a:pt x="70764" y="20947"/>
                      <a:pt x="70782" y="20858"/>
                    </a:cubicBezTo>
                    <a:cubicBezTo>
                      <a:pt x="70782" y="20840"/>
                      <a:pt x="70800" y="20822"/>
                      <a:pt x="70818" y="20787"/>
                    </a:cubicBezTo>
                    <a:cubicBezTo>
                      <a:pt x="70925" y="20608"/>
                      <a:pt x="70996" y="20430"/>
                      <a:pt x="71085" y="20358"/>
                    </a:cubicBezTo>
                    <a:cubicBezTo>
                      <a:pt x="71175" y="20305"/>
                      <a:pt x="71228" y="20144"/>
                      <a:pt x="71317" y="20109"/>
                    </a:cubicBezTo>
                    <a:cubicBezTo>
                      <a:pt x="71282" y="19966"/>
                      <a:pt x="71246" y="19823"/>
                      <a:pt x="71228" y="19752"/>
                    </a:cubicBezTo>
                    <a:cubicBezTo>
                      <a:pt x="71193" y="19680"/>
                      <a:pt x="71389" y="19449"/>
                      <a:pt x="71603" y="19234"/>
                    </a:cubicBezTo>
                    <a:cubicBezTo>
                      <a:pt x="71603" y="19217"/>
                      <a:pt x="71603" y="19199"/>
                      <a:pt x="71585" y="19127"/>
                    </a:cubicBezTo>
                    <a:cubicBezTo>
                      <a:pt x="71549" y="18949"/>
                      <a:pt x="71460" y="18931"/>
                      <a:pt x="71549" y="18788"/>
                    </a:cubicBezTo>
                    <a:cubicBezTo>
                      <a:pt x="71613" y="18677"/>
                      <a:pt x="71549" y="18551"/>
                      <a:pt x="71687" y="18551"/>
                    </a:cubicBezTo>
                    <a:cubicBezTo>
                      <a:pt x="71704" y="18551"/>
                      <a:pt x="71723" y="18553"/>
                      <a:pt x="71746" y="18556"/>
                    </a:cubicBezTo>
                    <a:cubicBezTo>
                      <a:pt x="71942" y="18592"/>
                      <a:pt x="72138" y="18610"/>
                      <a:pt x="72156" y="18681"/>
                    </a:cubicBezTo>
                    <a:cubicBezTo>
                      <a:pt x="72174" y="18628"/>
                      <a:pt x="72138" y="18592"/>
                      <a:pt x="72138" y="18592"/>
                    </a:cubicBezTo>
                    <a:cubicBezTo>
                      <a:pt x="72120" y="18396"/>
                      <a:pt x="72156" y="18021"/>
                      <a:pt x="72210" y="17646"/>
                    </a:cubicBezTo>
                    <a:lnTo>
                      <a:pt x="72210" y="17646"/>
                    </a:lnTo>
                    <a:cubicBezTo>
                      <a:pt x="72203" y="17659"/>
                      <a:pt x="72201" y="17668"/>
                      <a:pt x="72199" y="17668"/>
                    </a:cubicBezTo>
                    <a:cubicBezTo>
                      <a:pt x="72195" y="17668"/>
                      <a:pt x="72190" y="17643"/>
                      <a:pt x="72156" y="17575"/>
                    </a:cubicBezTo>
                    <a:cubicBezTo>
                      <a:pt x="72102" y="17397"/>
                      <a:pt x="72102" y="17504"/>
                      <a:pt x="72013" y="17254"/>
                    </a:cubicBezTo>
                    <a:cubicBezTo>
                      <a:pt x="71924" y="17004"/>
                      <a:pt x="71781" y="16558"/>
                      <a:pt x="71692" y="16397"/>
                    </a:cubicBezTo>
                    <a:cubicBezTo>
                      <a:pt x="71603" y="16219"/>
                      <a:pt x="71478" y="15880"/>
                      <a:pt x="71460" y="15719"/>
                    </a:cubicBezTo>
                    <a:cubicBezTo>
                      <a:pt x="71426" y="15548"/>
                      <a:pt x="71112" y="15344"/>
                      <a:pt x="70929" y="15344"/>
                    </a:cubicBezTo>
                    <a:cubicBezTo>
                      <a:pt x="70921" y="15344"/>
                      <a:pt x="70914" y="15344"/>
                      <a:pt x="70907" y="15345"/>
                    </a:cubicBezTo>
                    <a:cubicBezTo>
                      <a:pt x="70729" y="15363"/>
                      <a:pt x="70407" y="15577"/>
                      <a:pt x="70354" y="15684"/>
                    </a:cubicBezTo>
                    <a:cubicBezTo>
                      <a:pt x="70354" y="15684"/>
                      <a:pt x="70326" y="15740"/>
                      <a:pt x="70282" y="15740"/>
                    </a:cubicBezTo>
                    <a:cubicBezTo>
                      <a:pt x="70276" y="15740"/>
                      <a:pt x="70271" y="15739"/>
                      <a:pt x="70265" y="15737"/>
                    </a:cubicBezTo>
                    <a:cubicBezTo>
                      <a:pt x="70261" y="15736"/>
                      <a:pt x="70257" y="15735"/>
                      <a:pt x="70254" y="15735"/>
                    </a:cubicBezTo>
                    <a:cubicBezTo>
                      <a:pt x="70211" y="15735"/>
                      <a:pt x="70211" y="15834"/>
                      <a:pt x="70211" y="15934"/>
                    </a:cubicBezTo>
                    <a:cubicBezTo>
                      <a:pt x="70229" y="16041"/>
                      <a:pt x="70158" y="16094"/>
                      <a:pt x="70068" y="16219"/>
                    </a:cubicBezTo>
                    <a:cubicBezTo>
                      <a:pt x="69997" y="16344"/>
                      <a:pt x="69890" y="16433"/>
                      <a:pt x="69854" y="16504"/>
                    </a:cubicBezTo>
                    <a:cubicBezTo>
                      <a:pt x="69842" y="16536"/>
                      <a:pt x="69799" y="16552"/>
                      <a:pt x="69744" y="16552"/>
                    </a:cubicBezTo>
                    <a:cubicBezTo>
                      <a:pt x="69646" y="16552"/>
                      <a:pt x="69506" y="16501"/>
                      <a:pt x="69426" y="16397"/>
                    </a:cubicBezTo>
                    <a:cubicBezTo>
                      <a:pt x="69283" y="16255"/>
                      <a:pt x="69266" y="15880"/>
                      <a:pt x="69390" y="15791"/>
                    </a:cubicBezTo>
                    <a:cubicBezTo>
                      <a:pt x="69515" y="15702"/>
                      <a:pt x="69622" y="15809"/>
                      <a:pt x="69712" y="15612"/>
                    </a:cubicBezTo>
                    <a:cubicBezTo>
                      <a:pt x="69801" y="15416"/>
                      <a:pt x="69819" y="15291"/>
                      <a:pt x="69819" y="15202"/>
                    </a:cubicBezTo>
                    <a:cubicBezTo>
                      <a:pt x="69819" y="15113"/>
                      <a:pt x="69836" y="14952"/>
                      <a:pt x="69961" y="14916"/>
                    </a:cubicBezTo>
                    <a:cubicBezTo>
                      <a:pt x="70068" y="14863"/>
                      <a:pt x="70104" y="14899"/>
                      <a:pt x="70140" y="14720"/>
                    </a:cubicBezTo>
                    <a:cubicBezTo>
                      <a:pt x="70175" y="14560"/>
                      <a:pt x="70193" y="14453"/>
                      <a:pt x="70104" y="14292"/>
                    </a:cubicBezTo>
                    <a:cubicBezTo>
                      <a:pt x="70033" y="14131"/>
                      <a:pt x="70086" y="14024"/>
                      <a:pt x="70104" y="13864"/>
                    </a:cubicBezTo>
                    <a:cubicBezTo>
                      <a:pt x="70104" y="13685"/>
                      <a:pt x="69926" y="13436"/>
                      <a:pt x="69872" y="13382"/>
                    </a:cubicBezTo>
                    <a:cubicBezTo>
                      <a:pt x="69801" y="13328"/>
                      <a:pt x="69658" y="13204"/>
                      <a:pt x="69765" y="13132"/>
                    </a:cubicBezTo>
                    <a:cubicBezTo>
                      <a:pt x="69854" y="13061"/>
                      <a:pt x="69979" y="12918"/>
                      <a:pt x="69926" y="12865"/>
                    </a:cubicBezTo>
                    <a:cubicBezTo>
                      <a:pt x="69854" y="12811"/>
                      <a:pt x="69747" y="12793"/>
                      <a:pt x="69729" y="12704"/>
                    </a:cubicBezTo>
                    <a:cubicBezTo>
                      <a:pt x="69694" y="12615"/>
                      <a:pt x="69622" y="12490"/>
                      <a:pt x="69480" y="12454"/>
                    </a:cubicBezTo>
                    <a:cubicBezTo>
                      <a:pt x="69324" y="12420"/>
                      <a:pt x="68684" y="12168"/>
                      <a:pt x="68578" y="12168"/>
                    </a:cubicBezTo>
                    <a:cubicBezTo>
                      <a:pt x="68575" y="12168"/>
                      <a:pt x="68572" y="12168"/>
                      <a:pt x="68570" y="12169"/>
                    </a:cubicBezTo>
                    <a:cubicBezTo>
                      <a:pt x="68546" y="12169"/>
                      <a:pt x="68526" y="12173"/>
                      <a:pt x="68508" y="12173"/>
                    </a:cubicBezTo>
                    <a:cubicBezTo>
                      <a:pt x="68471" y="12173"/>
                      <a:pt x="68439" y="12157"/>
                      <a:pt x="68391" y="12062"/>
                    </a:cubicBezTo>
                    <a:cubicBezTo>
                      <a:pt x="68346" y="11957"/>
                      <a:pt x="68162" y="11915"/>
                      <a:pt x="68041" y="11915"/>
                    </a:cubicBezTo>
                    <a:cubicBezTo>
                      <a:pt x="68018" y="11915"/>
                      <a:pt x="67998" y="11916"/>
                      <a:pt x="67981" y="11919"/>
                    </a:cubicBezTo>
                    <a:cubicBezTo>
                      <a:pt x="67962" y="11922"/>
                      <a:pt x="67943" y="11923"/>
                      <a:pt x="67923" y="11923"/>
                    </a:cubicBezTo>
                    <a:cubicBezTo>
                      <a:pt x="67827" y="11923"/>
                      <a:pt x="67722" y="11889"/>
                      <a:pt x="67678" y="11830"/>
                    </a:cubicBezTo>
                    <a:cubicBezTo>
                      <a:pt x="67638" y="11777"/>
                      <a:pt x="67500" y="11714"/>
                      <a:pt x="67367" y="11714"/>
                    </a:cubicBezTo>
                    <a:cubicBezTo>
                      <a:pt x="67320" y="11714"/>
                      <a:pt x="67273" y="11722"/>
                      <a:pt x="67231" y="11741"/>
                    </a:cubicBezTo>
                    <a:cubicBezTo>
                      <a:pt x="67089" y="11812"/>
                      <a:pt x="67000" y="12026"/>
                      <a:pt x="66946" y="12062"/>
                    </a:cubicBezTo>
                    <a:cubicBezTo>
                      <a:pt x="66892" y="12080"/>
                      <a:pt x="66732" y="12222"/>
                      <a:pt x="66821" y="12365"/>
                    </a:cubicBezTo>
                    <a:cubicBezTo>
                      <a:pt x="66892" y="12508"/>
                      <a:pt x="67017" y="12490"/>
                      <a:pt x="67017" y="12597"/>
                    </a:cubicBezTo>
                    <a:cubicBezTo>
                      <a:pt x="67017" y="12704"/>
                      <a:pt x="67017" y="12704"/>
                      <a:pt x="66875" y="12704"/>
                    </a:cubicBezTo>
                    <a:cubicBezTo>
                      <a:pt x="66732" y="12704"/>
                      <a:pt x="66625" y="12758"/>
                      <a:pt x="66571" y="12829"/>
                    </a:cubicBezTo>
                    <a:cubicBezTo>
                      <a:pt x="66518" y="12900"/>
                      <a:pt x="66446" y="12793"/>
                      <a:pt x="66429" y="13025"/>
                    </a:cubicBezTo>
                    <a:cubicBezTo>
                      <a:pt x="66411" y="13257"/>
                      <a:pt x="66464" y="13489"/>
                      <a:pt x="66482" y="13668"/>
                    </a:cubicBezTo>
                    <a:cubicBezTo>
                      <a:pt x="66482" y="13830"/>
                      <a:pt x="66467" y="14067"/>
                      <a:pt x="66397" y="14067"/>
                    </a:cubicBezTo>
                    <a:cubicBezTo>
                      <a:pt x="66390" y="14067"/>
                      <a:pt x="66383" y="14065"/>
                      <a:pt x="66375" y="14060"/>
                    </a:cubicBezTo>
                    <a:cubicBezTo>
                      <a:pt x="66286" y="14007"/>
                      <a:pt x="66357" y="13757"/>
                      <a:pt x="66304" y="13721"/>
                    </a:cubicBezTo>
                    <a:cubicBezTo>
                      <a:pt x="66299" y="13720"/>
                      <a:pt x="66295" y="13719"/>
                      <a:pt x="66291" y="13719"/>
                    </a:cubicBezTo>
                    <a:cubicBezTo>
                      <a:pt x="66235" y="13719"/>
                      <a:pt x="66251" y="13834"/>
                      <a:pt x="66268" y="13917"/>
                    </a:cubicBezTo>
                    <a:cubicBezTo>
                      <a:pt x="66268" y="13974"/>
                      <a:pt x="66302" y="14132"/>
                      <a:pt x="66271" y="14132"/>
                    </a:cubicBezTo>
                    <a:cubicBezTo>
                      <a:pt x="66263" y="14132"/>
                      <a:pt x="66251" y="14121"/>
                      <a:pt x="66232" y="14096"/>
                    </a:cubicBezTo>
                    <a:cubicBezTo>
                      <a:pt x="66143" y="13953"/>
                      <a:pt x="66161" y="13846"/>
                      <a:pt x="66161" y="13685"/>
                    </a:cubicBezTo>
                    <a:cubicBezTo>
                      <a:pt x="66179" y="13543"/>
                      <a:pt x="66179" y="13293"/>
                      <a:pt x="66161" y="13239"/>
                    </a:cubicBezTo>
                    <a:cubicBezTo>
                      <a:pt x="66145" y="13216"/>
                      <a:pt x="66123" y="13203"/>
                      <a:pt x="66101" y="13203"/>
                    </a:cubicBezTo>
                    <a:cubicBezTo>
                      <a:pt x="66073" y="13203"/>
                      <a:pt x="66046" y="13225"/>
                      <a:pt x="66036" y="13275"/>
                    </a:cubicBezTo>
                    <a:cubicBezTo>
                      <a:pt x="66018" y="13382"/>
                      <a:pt x="65929" y="13614"/>
                      <a:pt x="65840" y="13685"/>
                    </a:cubicBezTo>
                    <a:cubicBezTo>
                      <a:pt x="65777" y="13748"/>
                      <a:pt x="65867" y="13909"/>
                      <a:pt x="65741" y="13909"/>
                    </a:cubicBezTo>
                    <a:cubicBezTo>
                      <a:pt x="65725" y="13909"/>
                      <a:pt x="65704" y="13906"/>
                      <a:pt x="65679" y="13899"/>
                    </a:cubicBezTo>
                    <a:cubicBezTo>
                      <a:pt x="65591" y="13879"/>
                      <a:pt x="65547" y="13867"/>
                      <a:pt x="65523" y="13867"/>
                    </a:cubicBezTo>
                    <a:cubicBezTo>
                      <a:pt x="65483" y="13867"/>
                      <a:pt x="65498" y="13900"/>
                      <a:pt x="65465" y="13989"/>
                    </a:cubicBezTo>
                    <a:cubicBezTo>
                      <a:pt x="65429" y="14149"/>
                      <a:pt x="65394" y="14346"/>
                      <a:pt x="65322" y="14363"/>
                    </a:cubicBezTo>
                    <a:cubicBezTo>
                      <a:pt x="65269" y="14363"/>
                      <a:pt x="65072" y="14435"/>
                      <a:pt x="65126" y="14577"/>
                    </a:cubicBezTo>
                    <a:cubicBezTo>
                      <a:pt x="65197" y="14720"/>
                      <a:pt x="65287" y="14792"/>
                      <a:pt x="65233" y="14881"/>
                    </a:cubicBezTo>
                    <a:cubicBezTo>
                      <a:pt x="65180" y="14988"/>
                      <a:pt x="65322" y="15380"/>
                      <a:pt x="65233" y="15487"/>
                    </a:cubicBezTo>
                    <a:cubicBezTo>
                      <a:pt x="65144" y="15577"/>
                      <a:pt x="65055" y="15755"/>
                      <a:pt x="64965" y="15862"/>
                    </a:cubicBezTo>
                    <a:cubicBezTo>
                      <a:pt x="64894" y="15969"/>
                      <a:pt x="64733" y="16076"/>
                      <a:pt x="64841" y="16183"/>
                    </a:cubicBezTo>
                    <a:cubicBezTo>
                      <a:pt x="64965" y="16290"/>
                      <a:pt x="65019" y="16362"/>
                      <a:pt x="65001" y="16522"/>
                    </a:cubicBezTo>
                    <a:cubicBezTo>
                      <a:pt x="65001" y="16701"/>
                      <a:pt x="65072" y="16861"/>
                      <a:pt x="65001" y="16933"/>
                    </a:cubicBezTo>
                    <a:cubicBezTo>
                      <a:pt x="64912" y="17004"/>
                      <a:pt x="64965" y="17307"/>
                      <a:pt x="65037" y="17414"/>
                    </a:cubicBezTo>
                    <a:cubicBezTo>
                      <a:pt x="65108" y="17522"/>
                      <a:pt x="65197" y="17629"/>
                      <a:pt x="65322" y="17843"/>
                    </a:cubicBezTo>
                    <a:cubicBezTo>
                      <a:pt x="65447" y="18039"/>
                      <a:pt x="65911" y="19234"/>
                      <a:pt x="65643" y="19948"/>
                    </a:cubicBezTo>
                    <a:cubicBezTo>
                      <a:pt x="65376" y="20680"/>
                      <a:pt x="65412" y="20858"/>
                      <a:pt x="65358" y="20965"/>
                    </a:cubicBezTo>
                    <a:cubicBezTo>
                      <a:pt x="65304" y="21054"/>
                      <a:pt x="65126" y="21393"/>
                      <a:pt x="64965" y="21554"/>
                    </a:cubicBezTo>
                    <a:cubicBezTo>
                      <a:pt x="64948" y="21572"/>
                      <a:pt x="64930" y="21572"/>
                      <a:pt x="64912" y="21590"/>
                    </a:cubicBezTo>
                    <a:cubicBezTo>
                      <a:pt x="64733" y="21750"/>
                      <a:pt x="64430" y="21964"/>
                      <a:pt x="64180" y="21964"/>
                    </a:cubicBezTo>
                    <a:cubicBezTo>
                      <a:pt x="64002" y="21964"/>
                      <a:pt x="63859" y="21929"/>
                      <a:pt x="63752" y="21839"/>
                    </a:cubicBezTo>
                    <a:cubicBezTo>
                      <a:pt x="63681" y="21786"/>
                      <a:pt x="63609" y="21715"/>
                      <a:pt x="63574" y="21625"/>
                    </a:cubicBezTo>
                    <a:cubicBezTo>
                      <a:pt x="63502" y="21393"/>
                      <a:pt x="63484" y="21179"/>
                      <a:pt x="63324" y="20965"/>
                    </a:cubicBezTo>
                    <a:cubicBezTo>
                      <a:pt x="63163" y="20751"/>
                      <a:pt x="63092" y="20840"/>
                      <a:pt x="63092" y="20501"/>
                    </a:cubicBezTo>
                    <a:cubicBezTo>
                      <a:pt x="63092" y="20376"/>
                      <a:pt x="63092" y="20180"/>
                      <a:pt x="63092" y="19948"/>
                    </a:cubicBezTo>
                    <a:cubicBezTo>
                      <a:pt x="63074" y="19609"/>
                      <a:pt x="63038" y="19234"/>
                      <a:pt x="62931" y="18949"/>
                    </a:cubicBezTo>
                    <a:cubicBezTo>
                      <a:pt x="62735" y="18503"/>
                      <a:pt x="62664" y="18449"/>
                      <a:pt x="62753" y="18110"/>
                    </a:cubicBezTo>
                    <a:cubicBezTo>
                      <a:pt x="62860" y="17753"/>
                      <a:pt x="62717" y="17486"/>
                      <a:pt x="62860" y="17361"/>
                    </a:cubicBezTo>
                    <a:cubicBezTo>
                      <a:pt x="63003" y="17236"/>
                      <a:pt x="62967" y="17075"/>
                      <a:pt x="62878" y="16808"/>
                    </a:cubicBezTo>
                    <a:cubicBezTo>
                      <a:pt x="62806" y="16558"/>
                      <a:pt x="62914" y="16183"/>
                      <a:pt x="63021" y="16094"/>
                    </a:cubicBezTo>
                    <a:cubicBezTo>
                      <a:pt x="63110" y="15987"/>
                      <a:pt x="63199" y="15987"/>
                      <a:pt x="63145" y="15773"/>
                    </a:cubicBezTo>
                    <a:cubicBezTo>
                      <a:pt x="63110" y="15559"/>
                      <a:pt x="63003" y="15398"/>
                      <a:pt x="63128" y="15113"/>
                    </a:cubicBezTo>
                    <a:cubicBezTo>
                      <a:pt x="63235" y="14827"/>
                      <a:pt x="63431" y="14685"/>
                      <a:pt x="63360" y="14524"/>
                    </a:cubicBezTo>
                    <a:cubicBezTo>
                      <a:pt x="63288" y="14363"/>
                      <a:pt x="63253" y="14453"/>
                      <a:pt x="63395" y="14274"/>
                    </a:cubicBezTo>
                    <a:cubicBezTo>
                      <a:pt x="63538" y="14114"/>
                      <a:pt x="63556" y="14007"/>
                      <a:pt x="63574" y="13935"/>
                    </a:cubicBezTo>
                    <a:cubicBezTo>
                      <a:pt x="63574" y="13864"/>
                      <a:pt x="63699" y="13739"/>
                      <a:pt x="63699" y="13650"/>
                    </a:cubicBezTo>
                    <a:cubicBezTo>
                      <a:pt x="63681" y="13543"/>
                      <a:pt x="63734" y="13471"/>
                      <a:pt x="63752" y="13400"/>
                    </a:cubicBezTo>
                    <a:cubicBezTo>
                      <a:pt x="63767" y="13340"/>
                      <a:pt x="63744" y="13267"/>
                      <a:pt x="63705" y="13267"/>
                    </a:cubicBezTo>
                    <a:cubicBezTo>
                      <a:pt x="63697" y="13267"/>
                      <a:pt x="63689" y="13269"/>
                      <a:pt x="63681" y="13275"/>
                    </a:cubicBezTo>
                    <a:cubicBezTo>
                      <a:pt x="63627" y="13311"/>
                      <a:pt x="63520" y="13328"/>
                      <a:pt x="63502" y="13453"/>
                    </a:cubicBezTo>
                    <a:cubicBezTo>
                      <a:pt x="63467" y="13560"/>
                      <a:pt x="63377" y="13632"/>
                      <a:pt x="63306" y="13828"/>
                    </a:cubicBezTo>
                    <a:cubicBezTo>
                      <a:pt x="63217" y="14024"/>
                      <a:pt x="63145" y="14096"/>
                      <a:pt x="63145" y="14203"/>
                    </a:cubicBezTo>
                    <a:cubicBezTo>
                      <a:pt x="63145" y="14292"/>
                      <a:pt x="63163" y="14346"/>
                      <a:pt x="63092" y="14346"/>
                    </a:cubicBezTo>
                    <a:cubicBezTo>
                      <a:pt x="63063" y="14346"/>
                      <a:pt x="63025" y="14325"/>
                      <a:pt x="62981" y="14325"/>
                    </a:cubicBezTo>
                    <a:cubicBezTo>
                      <a:pt x="62943" y="14325"/>
                      <a:pt x="62902" y="14341"/>
                      <a:pt x="62860" y="14399"/>
                    </a:cubicBezTo>
                    <a:cubicBezTo>
                      <a:pt x="62789" y="14542"/>
                      <a:pt x="62789" y="14577"/>
                      <a:pt x="62735" y="14702"/>
                    </a:cubicBezTo>
                    <a:cubicBezTo>
                      <a:pt x="62699" y="14809"/>
                      <a:pt x="62717" y="14845"/>
                      <a:pt x="62628" y="14881"/>
                    </a:cubicBezTo>
                    <a:cubicBezTo>
                      <a:pt x="62539" y="14899"/>
                      <a:pt x="62450" y="14934"/>
                      <a:pt x="62432" y="15041"/>
                    </a:cubicBezTo>
                    <a:cubicBezTo>
                      <a:pt x="62405" y="15108"/>
                      <a:pt x="62388" y="15174"/>
                      <a:pt x="62360" y="15174"/>
                    </a:cubicBezTo>
                    <a:cubicBezTo>
                      <a:pt x="62350" y="15174"/>
                      <a:pt x="62338" y="15167"/>
                      <a:pt x="62325" y="15148"/>
                    </a:cubicBezTo>
                    <a:cubicBezTo>
                      <a:pt x="62314" y="15135"/>
                      <a:pt x="62302" y="15130"/>
                      <a:pt x="62291" y="15130"/>
                    </a:cubicBezTo>
                    <a:cubicBezTo>
                      <a:pt x="62260" y="15130"/>
                      <a:pt x="62230" y="15163"/>
                      <a:pt x="62213" y="15163"/>
                    </a:cubicBezTo>
                    <a:cubicBezTo>
                      <a:pt x="62195" y="15163"/>
                      <a:pt x="62195" y="15120"/>
                      <a:pt x="62236" y="14934"/>
                    </a:cubicBezTo>
                    <a:cubicBezTo>
                      <a:pt x="62325" y="14524"/>
                      <a:pt x="62467" y="14524"/>
                      <a:pt x="62485" y="14399"/>
                    </a:cubicBezTo>
                    <a:cubicBezTo>
                      <a:pt x="62492" y="14342"/>
                      <a:pt x="62528" y="14339"/>
                      <a:pt x="62572" y="14339"/>
                    </a:cubicBezTo>
                    <a:cubicBezTo>
                      <a:pt x="62577" y="14339"/>
                      <a:pt x="62582" y="14339"/>
                      <a:pt x="62587" y="14339"/>
                    </a:cubicBezTo>
                    <a:cubicBezTo>
                      <a:pt x="62649" y="14339"/>
                      <a:pt x="62723" y="14334"/>
                      <a:pt x="62753" y="14185"/>
                    </a:cubicBezTo>
                    <a:cubicBezTo>
                      <a:pt x="62771" y="14042"/>
                      <a:pt x="62789" y="13935"/>
                      <a:pt x="62789" y="13846"/>
                    </a:cubicBezTo>
                    <a:cubicBezTo>
                      <a:pt x="62806" y="13757"/>
                      <a:pt x="62824" y="13685"/>
                      <a:pt x="62896" y="13596"/>
                    </a:cubicBezTo>
                    <a:cubicBezTo>
                      <a:pt x="63003" y="13418"/>
                      <a:pt x="63145" y="13293"/>
                      <a:pt x="63145" y="13186"/>
                    </a:cubicBezTo>
                    <a:cubicBezTo>
                      <a:pt x="63145" y="13097"/>
                      <a:pt x="63502" y="12401"/>
                      <a:pt x="63502" y="12276"/>
                    </a:cubicBezTo>
                    <a:cubicBezTo>
                      <a:pt x="63502" y="12182"/>
                      <a:pt x="63533" y="12078"/>
                      <a:pt x="63571" y="12078"/>
                    </a:cubicBezTo>
                    <a:cubicBezTo>
                      <a:pt x="63583" y="12078"/>
                      <a:pt x="63596" y="12089"/>
                      <a:pt x="63609" y="12115"/>
                    </a:cubicBezTo>
                    <a:cubicBezTo>
                      <a:pt x="63638" y="12200"/>
                      <a:pt x="63621" y="12297"/>
                      <a:pt x="63676" y="12297"/>
                    </a:cubicBezTo>
                    <a:cubicBezTo>
                      <a:pt x="63690" y="12297"/>
                      <a:pt x="63709" y="12290"/>
                      <a:pt x="63734" y="12276"/>
                    </a:cubicBezTo>
                    <a:cubicBezTo>
                      <a:pt x="63877" y="12204"/>
                      <a:pt x="63913" y="12097"/>
                      <a:pt x="64020" y="12008"/>
                    </a:cubicBezTo>
                    <a:cubicBezTo>
                      <a:pt x="64105" y="11937"/>
                      <a:pt x="64145" y="11844"/>
                      <a:pt x="64193" y="11844"/>
                    </a:cubicBezTo>
                    <a:cubicBezTo>
                      <a:pt x="64206" y="11844"/>
                      <a:pt x="64219" y="11851"/>
                      <a:pt x="64234" y="11865"/>
                    </a:cubicBezTo>
                    <a:cubicBezTo>
                      <a:pt x="64323" y="11937"/>
                      <a:pt x="64430" y="11990"/>
                      <a:pt x="64323" y="12097"/>
                    </a:cubicBezTo>
                    <a:cubicBezTo>
                      <a:pt x="64216" y="12187"/>
                      <a:pt x="64091" y="12258"/>
                      <a:pt x="64109" y="12347"/>
                    </a:cubicBezTo>
                    <a:cubicBezTo>
                      <a:pt x="64121" y="12395"/>
                      <a:pt x="64149" y="12458"/>
                      <a:pt x="64182" y="12458"/>
                    </a:cubicBezTo>
                    <a:cubicBezTo>
                      <a:pt x="64198" y="12458"/>
                      <a:pt x="64216" y="12442"/>
                      <a:pt x="64234" y="12401"/>
                    </a:cubicBezTo>
                    <a:cubicBezTo>
                      <a:pt x="64287" y="12294"/>
                      <a:pt x="64305" y="12222"/>
                      <a:pt x="64412" y="12169"/>
                    </a:cubicBezTo>
                    <a:cubicBezTo>
                      <a:pt x="64519" y="12115"/>
                      <a:pt x="64680" y="12080"/>
                      <a:pt x="64680" y="11955"/>
                    </a:cubicBezTo>
                    <a:cubicBezTo>
                      <a:pt x="64680" y="11848"/>
                      <a:pt x="64751" y="11580"/>
                      <a:pt x="65001" y="11562"/>
                    </a:cubicBezTo>
                    <a:cubicBezTo>
                      <a:pt x="65269" y="11544"/>
                      <a:pt x="65340" y="11491"/>
                      <a:pt x="65554" y="11473"/>
                    </a:cubicBezTo>
                    <a:cubicBezTo>
                      <a:pt x="65751" y="11473"/>
                      <a:pt x="65840" y="11473"/>
                      <a:pt x="65858" y="11330"/>
                    </a:cubicBezTo>
                    <a:cubicBezTo>
                      <a:pt x="65875" y="11170"/>
                      <a:pt x="65947" y="11116"/>
                      <a:pt x="66054" y="11116"/>
                    </a:cubicBezTo>
                    <a:cubicBezTo>
                      <a:pt x="66154" y="11116"/>
                      <a:pt x="66117" y="11139"/>
                      <a:pt x="66189" y="11139"/>
                    </a:cubicBezTo>
                    <a:cubicBezTo>
                      <a:pt x="66207" y="11139"/>
                      <a:pt x="66232" y="11137"/>
                      <a:pt x="66268" y="11134"/>
                    </a:cubicBezTo>
                    <a:cubicBezTo>
                      <a:pt x="66297" y="11131"/>
                      <a:pt x="66323" y="11129"/>
                      <a:pt x="66347" y="11129"/>
                    </a:cubicBezTo>
                    <a:cubicBezTo>
                      <a:pt x="66451" y="11129"/>
                      <a:pt x="66508" y="11158"/>
                      <a:pt x="66625" y="11187"/>
                    </a:cubicBezTo>
                    <a:cubicBezTo>
                      <a:pt x="66768" y="11223"/>
                      <a:pt x="66785" y="11187"/>
                      <a:pt x="66964" y="11330"/>
                    </a:cubicBezTo>
                    <a:cubicBezTo>
                      <a:pt x="67086" y="11438"/>
                      <a:pt x="67105" y="11516"/>
                      <a:pt x="67169" y="11516"/>
                    </a:cubicBezTo>
                    <a:cubicBezTo>
                      <a:pt x="67190" y="11516"/>
                      <a:pt x="67215" y="11508"/>
                      <a:pt x="67249" y="11491"/>
                    </a:cubicBezTo>
                    <a:cubicBezTo>
                      <a:pt x="67374" y="11437"/>
                      <a:pt x="67303" y="11348"/>
                      <a:pt x="67356" y="11241"/>
                    </a:cubicBezTo>
                    <a:cubicBezTo>
                      <a:pt x="67395" y="11176"/>
                      <a:pt x="67453" y="11130"/>
                      <a:pt x="67515" y="11130"/>
                    </a:cubicBezTo>
                    <a:cubicBezTo>
                      <a:pt x="67539" y="11130"/>
                      <a:pt x="67564" y="11137"/>
                      <a:pt x="67588" y="11152"/>
                    </a:cubicBezTo>
                    <a:cubicBezTo>
                      <a:pt x="67628" y="11165"/>
                      <a:pt x="67716" y="11168"/>
                      <a:pt x="67817" y="11168"/>
                    </a:cubicBezTo>
                    <a:cubicBezTo>
                      <a:pt x="67927" y="11168"/>
                      <a:pt x="68053" y="11164"/>
                      <a:pt x="68147" y="11164"/>
                    </a:cubicBezTo>
                    <a:cubicBezTo>
                      <a:pt x="68200" y="11164"/>
                      <a:pt x="68242" y="11165"/>
                      <a:pt x="68266" y="11170"/>
                    </a:cubicBezTo>
                    <a:cubicBezTo>
                      <a:pt x="68291" y="11173"/>
                      <a:pt x="68319" y="11175"/>
                      <a:pt x="68348" y="11175"/>
                    </a:cubicBezTo>
                    <a:cubicBezTo>
                      <a:pt x="68463" y="11175"/>
                      <a:pt x="68591" y="11152"/>
                      <a:pt x="68605" y="11152"/>
                    </a:cubicBezTo>
                    <a:cubicBezTo>
                      <a:pt x="68641" y="11152"/>
                      <a:pt x="68605" y="11134"/>
                      <a:pt x="68712" y="11134"/>
                    </a:cubicBezTo>
                    <a:cubicBezTo>
                      <a:pt x="68819" y="11134"/>
                      <a:pt x="68837" y="11134"/>
                      <a:pt x="69016" y="11170"/>
                    </a:cubicBezTo>
                    <a:cubicBezTo>
                      <a:pt x="69039" y="11172"/>
                      <a:pt x="69059" y="11173"/>
                      <a:pt x="69076" y="11173"/>
                    </a:cubicBezTo>
                    <a:cubicBezTo>
                      <a:pt x="69190" y="11173"/>
                      <a:pt x="69179" y="11122"/>
                      <a:pt x="69194" y="11045"/>
                    </a:cubicBezTo>
                    <a:cubicBezTo>
                      <a:pt x="69230" y="10955"/>
                      <a:pt x="69194" y="10795"/>
                      <a:pt x="69123" y="10777"/>
                    </a:cubicBezTo>
                    <a:cubicBezTo>
                      <a:pt x="69111" y="10774"/>
                      <a:pt x="69099" y="10772"/>
                      <a:pt x="69089" y="10772"/>
                    </a:cubicBezTo>
                    <a:cubicBezTo>
                      <a:pt x="69038" y="10772"/>
                      <a:pt x="69000" y="10807"/>
                      <a:pt x="68927" y="10866"/>
                    </a:cubicBezTo>
                    <a:cubicBezTo>
                      <a:pt x="68842" y="10937"/>
                      <a:pt x="68802" y="11007"/>
                      <a:pt x="68745" y="11007"/>
                    </a:cubicBezTo>
                    <a:cubicBezTo>
                      <a:pt x="68730" y="11007"/>
                      <a:pt x="68713" y="11002"/>
                      <a:pt x="68695" y="10991"/>
                    </a:cubicBezTo>
                    <a:cubicBezTo>
                      <a:pt x="68623" y="10938"/>
                      <a:pt x="68605" y="10884"/>
                      <a:pt x="68552" y="10884"/>
                    </a:cubicBezTo>
                    <a:cubicBezTo>
                      <a:pt x="68498" y="10866"/>
                      <a:pt x="68338" y="10741"/>
                      <a:pt x="68231" y="10652"/>
                    </a:cubicBezTo>
                    <a:cubicBezTo>
                      <a:pt x="68124" y="10581"/>
                      <a:pt x="68088" y="10563"/>
                      <a:pt x="68052" y="10438"/>
                    </a:cubicBezTo>
                    <a:cubicBezTo>
                      <a:pt x="68034" y="10295"/>
                      <a:pt x="68052" y="10081"/>
                      <a:pt x="67927" y="10063"/>
                    </a:cubicBezTo>
                    <a:cubicBezTo>
                      <a:pt x="67802" y="10063"/>
                      <a:pt x="67642" y="10081"/>
                      <a:pt x="67553" y="10117"/>
                    </a:cubicBezTo>
                    <a:cubicBezTo>
                      <a:pt x="67530" y="10134"/>
                      <a:pt x="67489" y="10140"/>
                      <a:pt x="67443" y="10140"/>
                    </a:cubicBezTo>
                    <a:cubicBezTo>
                      <a:pt x="67344" y="10140"/>
                      <a:pt x="67220" y="10111"/>
                      <a:pt x="67196" y="10099"/>
                    </a:cubicBezTo>
                    <a:cubicBezTo>
                      <a:pt x="67173" y="10084"/>
                      <a:pt x="67151" y="10078"/>
                      <a:pt x="67117" y="10078"/>
                    </a:cubicBezTo>
                    <a:cubicBezTo>
                      <a:pt x="67071" y="10078"/>
                      <a:pt x="67006" y="10089"/>
                      <a:pt x="66892" y="10099"/>
                    </a:cubicBezTo>
                    <a:cubicBezTo>
                      <a:pt x="66696" y="10099"/>
                      <a:pt x="66625" y="10010"/>
                      <a:pt x="66643" y="9724"/>
                    </a:cubicBezTo>
                    <a:cubicBezTo>
                      <a:pt x="66643" y="9487"/>
                      <a:pt x="66699" y="9418"/>
                      <a:pt x="66599" y="9418"/>
                    </a:cubicBezTo>
                    <a:cubicBezTo>
                      <a:pt x="66587" y="9418"/>
                      <a:pt x="66571" y="9419"/>
                      <a:pt x="66553" y="9421"/>
                    </a:cubicBezTo>
                    <a:cubicBezTo>
                      <a:pt x="66411" y="9439"/>
                      <a:pt x="66232" y="9528"/>
                      <a:pt x="66107" y="9599"/>
                    </a:cubicBezTo>
                    <a:cubicBezTo>
                      <a:pt x="66001" y="9660"/>
                      <a:pt x="65857" y="9772"/>
                      <a:pt x="65598" y="9772"/>
                    </a:cubicBezTo>
                    <a:cubicBezTo>
                      <a:pt x="65552" y="9772"/>
                      <a:pt x="65501" y="9768"/>
                      <a:pt x="65447" y="9760"/>
                    </a:cubicBezTo>
                    <a:cubicBezTo>
                      <a:pt x="65424" y="9758"/>
                      <a:pt x="65400" y="9757"/>
                      <a:pt x="65375" y="9757"/>
                    </a:cubicBezTo>
                    <a:cubicBezTo>
                      <a:pt x="65018" y="9757"/>
                      <a:pt x="64510" y="9988"/>
                      <a:pt x="64377" y="10188"/>
                    </a:cubicBezTo>
                    <a:cubicBezTo>
                      <a:pt x="64234" y="10384"/>
                      <a:pt x="64163" y="10474"/>
                      <a:pt x="64020" y="10474"/>
                    </a:cubicBezTo>
                    <a:cubicBezTo>
                      <a:pt x="63948" y="10474"/>
                      <a:pt x="63841" y="10487"/>
                      <a:pt x="63752" y="10487"/>
                    </a:cubicBezTo>
                    <a:cubicBezTo>
                      <a:pt x="63663" y="10487"/>
                      <a:pt x="63592" y="10474"/>
                      <a:pt x="63592" y="10420"/>
                    </a:cubicBezTo>
                    <a:cubicBezTo>
                      <a:pt x="63579" y="10355"/>
                      <a:pt x="63556" y="10310"/>
                      <a:pt x="63497" y="10310"/>
                    </a:cubicBezTo>
                    <a:cubicBezTo>
                      <a:pt x="63475" y="10310"/>
                      <a:pt x="63448" y="10316"/>
                      <a:pt x="63413" y="10331"/>
                    </a:cubicBezTo>
                    <a:cubicBezTo>
                      <a:pt x="63321" y="10377"/>
                      <a:pt x="63163" y="10502"/>
                      <a:pt x="63052" y="10502"/>
                    </a:cubicBezTo>
                    <a:cubicBezTo>
                      <a:pt x="63034" y="10502"/>
                      <a:pt x="63018" y="10499"/>
                      <a:pt x="63003" y="10492"/>
                    </a:cubicBezTo>
                    <a:cubicBezTo>
                      <a:pt x="62896" y="10438"/>
                      <a:pt x="62699" y="10367"/>
                      <a:pt x="62592" y="10170"/>
                    </a:cubicBezTo>
                    <a:cubicBezTo>
                      <a:pt x="62485" y="9956"/>
                      <a:pt x="62182" y="9813"/>
                      <a:pt x="62075" y="9724"/>
                    </a:cubicBezTo>
                    <a:cubicBezTo>
                      <a:pt x="61997" y="9646"/>
                      <a:pt x="61823" y="9596"/>
                      <a:pt x="61686" y="9596"/>
                    </a:cubicBezTo>
                    <a:cubicBezTo>
                      <a:pt x="61636" y="9596"/>
                      <a:pt x="61591" y="9603"/>
                      <a:pt x="61557" y="9617"/>
                    </a:cubicBezTo>
                    <a:cubicBezTo>
                      <a:pt x="61433" y="9653"/>
                      <a:pt x="61218" y="9671"/>
                      <a:pt x="61147" y="9778"/>
                    </a:cubicBezTo>
                    <a:cubicBezTo>
                      <a:pt x="61094" y="9871"/>
                      <a:pt x="61070" y="10014"/>
                      <a:pt x="61047" y="10014"/>
                    </a:cubicBezTo>
                    <a:cubicBezTo>
                      <a:pt x="61039" y="10014"/>
                      <a:pt x="61031" y="9997"/>
                      <a:pt x="61022" y="9956"/>
                    </a:cubicBezTo>
                    <a:cubicBezTo>
                      <a:pt x="60987" y="9796"/>
                      <a:pt x="60897" y="9689"/>
                      <a:pt x="61040" y="9528"/>
                    </a:cubicBezTo>
                    <a:cubicBezTo>
                      <a:pt x="61165" y="9367"/>
                      <a:pt x="61236" y="9135"/>
                      <a:pt x="61397" y="8975"/>
                    </a:cubicBezTo>
                    <a:cubicBezTo>
                      <a:pt x="61575" y="8814"/>
                      <a:pt x="61647" y="8654"/>
                      <a:pt x="61700" y="8600"/>
                    </a:cubicBezTo>
                    <a:cubicBezTo>
                      <a:pt x="61754" y="8547"/>
                      <a:pt x="61682" y="8547"/>
                      <a:pt x="61879" y="8529"/>
                    </a:cubicBezTo>
                    <a:cubicBezTo>
                      <a:pt x="62075" y="8511"/>
                      <a:pt x="62075" y="8422"/>
                      <a:pt x="61986" y="8350"/>
                    </a:cubicBezTo>
                    <a:cubicBezTo>
                      <a:pt x="61944" y="8325"/>
                      <a:pt x="61822" y="8308"/>
                      <a:pt x="61687" y="8308"/>
                    </a:cubicBezTo>
                    <a:cubicBezTo>
                      <a:pt x="61535" y="8308"/>
                      <a:pt x="61366" y="8330"/>
                      <a:pt x="61272" y="8386"/>
                    </a:cubicBezTo>
                    <a:cubicBezTo>
                      <a:pt x="61094" y="8511"/>
                      <a:pt x="60844" y="8672"/>
                      <a:pt x="60755" y="8832"/>
                    </a:cubicBezTo>
                    <a:cubicBezTo>
                      <a:pt x="60683" y="8993"/>
                      <a:pt x="60683" y="9082"/>
                      <a:pt x="60648" y="9135"/>
                    </a:cubicBezTo>
                    <a:cubicBezTo>
                      <a:pt x="60632" y="9159"/>
                      <a:pt x="60623" y="9172"/>
                      <a:pt x="60615" y="9172"/>
                    </a:cubicBezTo>
                    <a:cubicBezTo>
                      <a:pt x="60605" y="9172"/>
                      <a:pt x="60596" y="9150"/>
                      <a:pt x="60576" y="9100"/>
                    </a:cubicBezTo>
                    <a:cubicBezTo>
                      <a:pt x="60540" y="9039"/>
                      <a:pt x="60536" y="8995"/>
                      <a:pt x="60521" y="8995"/>
                    </a:cubicBezTo>
                    <a:cubicBezTo>
                      <a:pt x="60514" y="8995"/>
                      <a:pt x="60504" y="9005"/>
                      <a:pt x="60487" y="9028"/>
                    </a:cubicBezTo>
                    <a:cubicBezTo>
                      <a:pt x="60433" y="9100"/>
                      <a:pt x="60309" y="9243"/>
                      <a:pt x="60219" y="9367"/>
                    </a:cubicBezTo>
                    <a:cubicBezTo>
                      <a:pt x="60130" y="9474"/>
                      <a:pt x="60273" y="9457"/>
                      <a:pt x="60077" y="9564"/>
                    </a:cubicBezTo>
                    <a:cubicBezTo>
                      <a:pt x="59862" y="9671"/>
                      <a:pt x="59666" y="9778"/>
                      <a:pt x="59523" y="9885"/>
                    </a:cubicBezTo>
                    <a:cubicBezTo>
                      <a:pt x="59396" y="9984"/>
                      <a:pt x="59381" y="10016"/>
                      <a:pt x="59318" y="10016"/>
                    </a:cubicBezTo>
                    <a:cubicBezTo>
                      <a:pt x="59301" y="10016"/>
                      <a:pt x="59282" y="10013"/>
                      <a:pt x="59256" y="10010"/>
                    </a:cubicBezTo>
                    <a:cubicBezTo>
                      <a:pt x="59113" y="10010"/>
                      <a:pt x="59006" y="10010"/>
                      <a:pt x="58881" y="10063"/>
                    </a:cubicBezTo>
                    <a:cubicBezTo>
                      <a:pt x="58774" y="10117"/>
                      <a:pt x="58417" y="10349"/>
                      <a:pt x="58274" y="10527"/>
                    </a:cubicBezTo>
                    <a:cubicBezTo>
                      <a:pt x="58150" y="10706"/>
                      <a:pt x="58078" y="10741"/>
                      <a:pt x="57918" y="10741"/>
                    </a:cubicBezTo>
                    <a:lnTo>
                      <a:pt x="57882" y="10741"/>
                    </a:lnTo>
                    <a:cubicBezTo>
                      <a:pt x="57831" y="10741"/>
                      <a:pt x="57786" y="10743"/>
                      <a:pt x="57745" y="10743"/>
                    </a:cubicBezTo>
                    <a:cubicBezTo>
                      <a:pt x="57644" y="10743"/>
                      <a:pt x="57571" y="10734"/>
                      <a:pt x="57507" y="10670"/>
                    </a:cubicBezTo>
                    <a:cubicBezTo>
                      <a:pt x="57443" y="10606"/>
                      <a:pt x="57507" y="10552"/>
                      <a:pt x="57464" y="10552"/>
                    </a:cubicBezTo>
                    <a:cubicBezTo>
                      <a:pt x="57447" y="10552"/>
                      <a:pt x="57413" y="10560"/>
                      <a:pt x="57347" y="10581"/>
                    </a:cubicBezTo>
                    <a:cubicBezTo>
                      <a:pt x="57155" y="10636"/>
                      <a:pt x="57100" y="10711"/>
                      <a:pt x="57068" y="10711"/>
                    </a:cubicBezTo>
                    <a:cubicBezTo>
                      <a:pt x="57059" y="10711"/>
                      <a:pt x="57052" y="10704"/>
                      <a:pt x="57043" y="10688"/>
                    </a:cubicBezTo>
                    <a:cubicBezTo>
                      <a:pt x="57008" y="10616"/>
                      <a:pt x="57115" y="10474"/>
                      <a:pt x="57133" y="10367"/>
                    </a:cubicBezTo>
                    <a:cubicBezTo>
                      <a:pt x="57168" y="10260"/>
                      <a:pt x="57115" y="10170"/>
                      <a:pt x="57186" y="10081"/>
                    </a:cubicBezTo>
                    <a:cubicBezTo>
                      <a:pt x="57240" y="10010"/>
                      <a:pt x="57329" y="9921"/>
                      <a:pt x="57186" y="9885"/>
                    </a:cubicBezTo>
                    <a:cubicBezTo>
                      <a:pt x="57177" y="9884"/>
                      <a:pt x="57167" y="9883"/>
                      <a:pt x="57157" y="9883"/>
                    </a:cubicBezTo>
                    <a:cubicBezTo>
                      <a:pt x="57014" y="9883"/>
                      <a:pt x="56809" y="9994"/>
                      <a:pt x="56776" y="10028"/>
                    </a:cubicBezTo>
                    <a:cubicBezTo>
                      <a:pt x="56722" y="10081"/>
                      <a:pt x="56454" y="10170"/>
                      <a:pt x="56312" y="10242"/>
                    </a:cubicBezTo>
                    <a:cubicBezTo>
                      <a:pt x="56187" y="10313"/>
                      <a:pt x="56044" y="10474"/>
                      <a:pt x="55794" y="10509"/>
                    </a:cubicBezTo>
                    <a:cubicBezTo>
                      <a:pt x="55585" y="10539"/>
                      <a:pt x="55451" y="10669"/>
                      <a:pt x="55351" y="10669"/>
                    </a:cubicBezTo>
                    <a:cubicBezTo>
                      <a:pt x="55331" y="10669"/>
                      <a:pt x="55312" y="10664"/>
                      <a:pt x="55295" y="10652"/>
                    </a:cubicBezTo>
                    <a:cubicBezTo>
                      <a:pt x="55188" y="10563"/>
                      <a:pt x="55152" y="10581"/>
                      <a:pt x="55116" y="10474"/>
                    </a:cubicBezTo>
                    <a:cubicBezTo>
                      <a:pt x="55116" y="10456"/>
                      <a:pt x="55098" y="10438"/>
                      <a:pt x="55098" y="10420"/>
                    </a:cubicBezTo>
                    <a:cubicBezTo>
                      <a:pt x="55081" y="10402"/>
                      <a:pt x="55081" y="10384"/>
                      <a:pt x="55188" y="10295"/>
                    </a:cubicBezTo>
                    <a:cubicBezTo>
                      <a:pt x="55366" y="10135"/>
                      <a:pt x="56918" y="8796"/>
                      <a:pt x="57079" y="8457"/>
                    </a:cubicBezTo>
                    <a:cubicBezTo>
                      <a:pt x="57222" y="8118"/>
                      <a:pt x="57775" y="7976"/>
                      <a:pt x="58060" y="7869"/>
                    </a:cubicBezTo>
                    <a:cubicBezTo>
                      <a:pt x="58239" y="7815"/>
                      <a:pt x="58631" y="7655"/>
                      <a:pt x="58952" y="7351"/>
                    </a:cubicBezTo>
                    <a:cubicBezTo>
                      <a:pt x="58792" y="7351"/>
                      <a:pt x="58542" y="7369"/>
                      <a:pt x="58435" y="7369"/>
                    </a:cubicBezTo>
                    <a:cubicBezTo>
                      <a:pt x="58292" y="7369"/>
                      <a:pt x="58203" y="7208"/>
                      <a:pt x="58060" y="7119"/>
                    </a:cubicBezTo>
                    <a:cubicBezTo>
                      <a:pt x="58034" y="7100"/>
                      <a:pt x="57990" y="7093"/>
                      <a:pt x="57935" y="7093"/>
                    </a:cubicBezTo>
                    <a:cubicBezTo>
                      <a:pt x="57733" y="7093"/>
                      <a:pt x="57388" y="7198"/>
                      <a:pt x="57275" y="7226"/>
                    </a:cubicBezTo>
                    <a:cubicBezTo>
                      <a:pt x="57183" y="7247"/>
                      <a:pt x="57120" y="7279"/>
                      <a:pt x="57080" y="7279"/>
                    </a:cubicBezTo>
                    <a:cubicBezTo>
                      <a:pt x="57050" y="7279"/>
                      <a:pt x="57033" y="7262"/>
                      <a:pt x="57025" y="7208"/>
                    </a:cubicBezTo>
                    <a:cubicBezTo>
                      <a:pt x="57008" y="7101"/>
                      <a:pt x="56936" y="6959"/>
                      <a:pt x="56776" y="6852"/>
                    </a:cubicBezTo>
                    <a:cubicBezTo>
                      <a:pt x="56763" y="6843"/>
                      <a:pt x="56748" y="6839"/>
                      <a:pt x="56733" y="6839"/>
                    </a:cubicBezTo>
                    <a:cubicBezTo>
                      <a:pt x="56553" y="6839"/>
                      <a:pt x="56208" y="7364"/>
                      <a:pt x="56044" y="7512"/>
                    </a:cubicBezTo>
                    <a:cubicBezTo>
                      <a:pt x="56009" y="7540"/>
                      <a:pt x="55968" y="7552"/>
                      <a:pt x="55922" y="7552"/>
                    </a:cubicBezTo>
                    <a:cubicBezTo>
                      <a:pt x="55735" y="7552"/>
                      <a:pt x="55484" y="7345"/>
                      <a:pt x="55384" y="7173"/>
                    </a:cubicBezTo>
                    <a:cubicBezTo>
                      <a:pt x="55259" y="6977"/>
                      <a:pt x="54920" y="6780"/>
                      <a:pt x="54813" y="6709"/>
                    </a:cubicBezTo>
                    <a:cubicBezTo>
                      <a:pt x="54801" y="6699"/>
                      <a:pt x="54791" y="6695"/>
                      <a:pt x="54781" y="6695"/>
                    </a:cubicBezTo>
                    <a:cubicBezTo>
                      <a:pt x="54704" y="6695"/>
                      <a:pt x="54688" y="6980"/>
                      <a:pt x="54545" y="7012"/>
                    </a:cubicBezTo>
                    <a:cubicBezTo>
                      <a:pt x="54523" y="7020"/>
                      <a:pt x="54502" y="7023"/>
                      <a:pt x="54483" y="7023"/>
                    </a:cubicBezTo>
                    <a:cubicBezTo>
                      <a:pt x="54369" y="7023"/>
                      <a:pt x="54316" y="6888"/>
                      <a:pt x="54224" y="6673"/>
                    </a:cubicBezTo>
                    <a:cubicBezTo>
                      <a:pt x="54099" y="6441"/>
                      <a:pt x="53849" y="6298"/>
                      <a:pt x="53475" y="6138"/>
                    </a:cubicBezTo>
                    <a:cubicBezTo>
                      <a:pt x="53408" y="6109"/>
                      <a:pt x="53340" y="6097"/>
                      <a:pt x="53272" y="6097"/>
                    </a:cubicBezTo>
                    <a:cubicBezTo>
                      <a:pt x="52960" y="6097"/>
                      <a:pt x="52652" y="6356"/>
                      <a:pt x="52476" y="6459"/>
                    </a:cubicBezTo>
                    <a:cubicBezTo>
                      <a:pt x="52375" y="6523"/>
                      <a:pt x="52302" y="6564"/>
                      <a:pt x="52238" y="6564"/>
                    </a:cubicBezTo>
                    <a:cubicBezTo>
                      <a:pt x="52178" y="6564"/>
                      <a:pt x="52126" y="6528"/>
                      <a:pt x="52065" y="6441"/>
                    </a:cubicBezTo>
                    <a:cubicBezTo>
                      <a:pt x="51958" y="6263"/>
                      <a:pt x="51583" y="6298"/>
                      <a:pt x="51494" y="6263"/>
                    </a:cubicBezTo>
                    <a:cubicBezTo>
                      <a:pt x="51425" y="6235"/>
                      <a:pt x="51452" y="6122"/>
                      <a:pt x="51344" y="6122"/>
                    </a:cubicBezTo>
                    <a:cubicBezTo>
                      <a:pt x="51312" y="6122"/>
                      <a:pt x="51269" y="6132"/>
                      <a:pt x="51209" y="6156"/>
                    </a:cubicBezTo>
                    <a:cubicBezTo>
                      <a:pt x="51144" y="6186"/>
                      <a:pt x="51092" y="6198"/>
                      <a:pt x="51047" y="6198"/>
                    </a:cubicBezTo>
                    <a:cubicBezTo>
                      <a:pt x="50909" y="6198"/>
                      <a:pt x="50849" y="6076"/>
                      <a:pt x="50727" y="5995"/>
                    </a:cubicBezTo>
                    <a:cubicBezTo>
                      <a:pt x="50549" y="5906"/>
                      <a:pt x="50745" y="5406"/>
                      <a:pt x="50673" y="5317"/>
                    </a:cubicBezTo>
                    <a:cubicBezTo>
                      <a:pt x="50620" y="5246"/>
                      <a:pt x="50566" y="4925"/>
                      <a:pt x="50549" y="4746"/>
                    </a:cubicBezTo>
                    <a:cubicBezTo>
                      <a:pt x="50531" y="4550"/>
                      <a:pt x="50317" y="4496"/>
                      <a:pt x="50103" y="4496"/>
                    </a:cubicBezTo>
                    <a:cubicBezTo>
                      <a:pt x="49906" y="4496"/>
                      <a:pt x="49942" y="4889"/>
                      <a:pt x="49960" y="5085"/>
                    </a:cubicBezTo>
                    <a:cubicBezTo>
                      <a:pt x="49975" y="5234"/>
                      <a:pt x="49903" y="5246"/>
                      <a:pt x="49878" y="5246"/>
                    </a:cubicBezTo>
                    <a:cubicBezTo>
                      <a:pt x="49874" y="5246"/>
                      <a:pt x="49871" y="5246"/>
                      <a:pt x="49871" y="5246"/>
                    </a:cubicBezTo>
                    <a:cubicBezTo>
                      <a:pt x="48818" y="5317"/>
                      <a:pt x="47765" y="5371"/>
                      <a:pt x="46712" y="5389"/>
                    </a:cubicBezTo>
                    <a:cubicBezTo>
                      <a:pt x="45930" y="5408"/>
                      <a:pt x="45145" y="5417"/>
                      <a:pt x="44361" y="5417"/>
                    </a:cubicBezTo>
                    <a:cubicBezTo>
                      <a:pt x="41550" y="5417"/>
                      <a:pt x="38737" y="5298"/>
                      <a:pt x="35989" y="5103"/>
                    </a:cubicBezTo>
                    <a:cubicBezTo>
                      <a:pt x="28977" y="4568"/>
                      <a:pt x="22339" y="3497"/>
                      <a:pt x="17147" y="2480"/>
                    </a:cubicBezTo>
                    <a:cubicBezTo>
                      <a:pt x="16612" y="2373"/>
                      <a:pt x="16112" y="2266"/>
                      <a:pt x="15613" y="2159"/>
                    </a:cubicBezTo>
                    <a:cubicBezTo>
                      <a:pt x="15613" y="2159"/>
                      <a:pt x="15613" y="2159"/>
                      <a:pt x="15613" y="2141"/>
                    </a:cubicBezTo>
                    <a:cubicBezTo>
                      <a:pt x="10135" y="999"/>
                      <a:pt x="6620" y="0"/>
                      <a:pt x="662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" name="Google Shape;1240;p41">
              <a:extLst>
                <a:ext uri="{FF2B5EF4-FFF2-40B4-BE49-F238E27FC236}">
                  <a16:creationId xmlns:a16="http://schemas.microsoft.com/office/drawing/2014/main" id="{E8C0E270-CF08-33DF-785E-D4A83D89159A}"/>
                </a:ext>
              </a:extLst>
            </p:cNvPr>
            <p:cNvSpPr/>
            <p:nvPr/>
          </p:nvSpPr>
          <p:spPr>
            <a:xfrm>
              <a:off x="5762744" y="3253304"/>
              <a:ext cx="212700" cy="202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241;p41">
              <a:extLst>
                <a:ext uri="{FF2B5EF4-FFF2-40B4-BE49-F238E27FC236}">
                  <a16:creationId xmlns:a16="http://schemas.microsoft.com/office/drawing/2014/main" id="{B0819D53-DB4C-6E6F-22BD-85BEAC36A4B1}"/>
                </a:ext>
              </a:extLst>
            </p:cNvPr>
            <p:cNvSpPr/>
            <p:nvPr/>
          </p:nvSpPr>
          <p:spPr>
            <a:xfrm>
              <a:off x="5091962" y="2294418"/>
              <a:ext cx="212700" cy="202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242;p41">
              <a:extLst>
                <a:ext uri="{FF2B5EF4-FFF2-40B4-BE49-F238E27FC236}">
                  <a16:creationId xmlns:a16="http://schemas.microsoft.com/office/drawing/2014/main" id="{AFCF5392-7D4D-76E7-03B3-FBAA24F32451}"/>
                </a:ext>
              </a:extLst>
            </p:cNvPr>
            <p:cNvSpPr/>
            <p:nvPr/>
          </p:nvSpPr>
          <p:spPr>
            <a:xfrm>
              <a:off x="6122779" y="2491383"/>
              <a:ext cx="212700" cy="202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243;p41">
              <a:extLst>
                <a:ext uri="{FF2B5EF4-FFF2-40B4-BE49-F238E27FC236}">
                  <a16:creationId xmlns:a16="http://schemas.microsoft.com/office/drawing/2014/main" id="{A03C0825-DEB3-AC0C-D496-C9D75FD2D218}"/>
                </a:ext>
              </a:extLst>
            </p:cNvPr>
            <p:cNvSpPr/>
            <p:nvPr/>
          </p:nvSpPr>
          <p:spPr>
            <a:xfrm>
              <a:off x="7022608" y="3253304"/>
              <a:ext cx="212700" cy="202200"/>
            </a:xfrm>
            <a:prstGeom prst="star5">
              <a:avLst>
                <a:gd name="adj" fmla="val 19098"/>
                <a:gd name="hf" fmla="val 105146"/>
                <a:gd name="vf" fmla="val 110557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7" name="Immagine 46" descr="Immagine che contiene schermata, rosa, Lilac, viola&#10;&#10;Descrizione generata automaticamente">
            <a:extLst>
              <a:ext uri="{FF2B5EF4-FFF2-40B4-BE49-F238E27FC236}">
                <a16:creationId xmlns:a16="http://schemas.microsoft.com/office/drawing/2014/main" id="{2120FE29-2606-655B-472A-F68533EAB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51" y="1701828"/>
            <a:ext cx="2012223" cy="17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905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1874751" y="33282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variables</a:t>
            </a:r>
            <a:endParaRPr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1874750" y="3798000"/>
            <a:ext cx="2190300" cy="81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Median Income, </a:t>
            </a:r>
            <a:r>
              <a:rPr lang="en" dirty="0" err="1"/>
              <a:t>unemployement</a:t>
            </a:r>
            <a:r>
              <a:rPr lang="en" dirty="0"/>
              <a:t> rate, total elector count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title"/>
          </p:nvPr>
        </p:nvSpPr>
        <p:spPr>
          <a:xfrm>
            <a:off x="720000" y="41320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1132" name="Google Shape;1132;p38"/>
          <p:cNvSpPr txBox="1">
            <a:spLocks noGrp="1"/>
          </p:cNvSpPr>
          <p:nvPr>
            <p:ph type="subTitle" idx="3"/>
          </p:nvPr>
        </p:nvSpPr>
        <p:spPr>
          <a:xfrm>
            <a:off x="6004276" y="33282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Electoral results</a:t>
            </a:r>
            <a:endParaRPr dirty="0"/>
          </a:p>
        </p:txBody>
      </p:sp>
      <p:sp>
        <p:nvSpPr>
          <p:cNvPr id="1133" name="Google Shape;1133;p38"/>
          <p:cNvSpPr txBox="1">
            <a:spLocks noGrp="1"/>
          </p:cNvSpPr>
          <p:nvPr>
            <p:ph type="subTitle" idx="4"/>
          </p:nvPr>
        </p:nvSpPr>
        <p:spPr>
          <a:xfrm>
            <a:off x="6004275" y="3798000"/>
            <a:ext cx="2190300" cy="521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Related to 2012, 2016 and 2020</a:t>
            </a:r>
            <a:endParaRPr dirty="0"/>
          </a:p>
        </p:txBody>
      </p:sp>
      <p:sp>
        <p:nvSpPr>
          <p:cNvPr id="1134" name="Google Shape;1134;p38"/>
          <p:cNvSpPr txBox="1">
            <a:spLocks noGrp="1"/>
          </p:cNvSpPr>
          <p:nvPr>
            <p:ph type="subTitle" idx="5"/>
          </p:nvPr>
        </p:nvSpPr>
        <p:spPr>
          <a:xfrm>
            <a:off x="1874751" y="15194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COunTY-level</a:t>
            </a:r>
            <a:endParaRPr dirty="0"/>
          </a:p>
        </p:txBody>
      </p:sp>
      <p:sp>
        <p:nvSpPr>
          <p:cNvPr id="1135" name="Google Shape;1135;p38"/>
          <p:cNvSpPr txBox="1">
            <a:spLocks noGrp="1"/>
          </p:cNvSpPr>
          <p:nvPr>
            <p:ph type="subTitle" idx="6"/>
          </p:nvPr>
        </p:nvSpPr>
        <p:spPr>
          <a:xfrm>
            <a:off x="1874750" y="1989200"/>
            <a:ext cx="2190300" cy="805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Counties are the statical units of the dataset</a:t>
            </a:r>
            <a:endParaRPr dirty="0"/>
          </a:p>
        </p:txBody>
      </p:sp>
      <p:sp>
        <p:nvSpPr>
          <p:cNvPr id="1136" name="Google Shape;1136;p38"/>
          <p:cNvSpPr txBox="1">
            <a:spLocks noGrp="1"/>
          </p:cNvSpPr>
          <p:nvPr>
            <p:ph type="subTitle" idx="7"/>
          </p:nvPr>
        </p:nvSpPr>
        <p:spPr>
          <a:xfrm>
            <a:off x="6004276" y="1519400"/>
            <a:ext cx="21903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Compositions</a:t>
            </a:r>
            <a:endParaRPr dirty="0"/>
          </a:p>
        </p:txBody>
      </p:sp>
      <p:sp>
        <p:nvSpPr>
          <p:cNvPr id="1137" name="Google Shape;1137;p38"/>
          <p:cNvSpPr txBox="1">
            <a:spLocks noGrp="1"/>
          </p:cNvSpPr>
          <p:nvPr>
            <p:ph type="subTitle" idx="8"/>
          </p:nvPr>
        </p:nvSpPr>
        <p:spPr>
          <a:xfrm>
            <a:off x="6004275" y="1989200"/>
            <a:ext cx="2190300" cy="88875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Ethnical, Educational and Age compositions of the counties </a:t>
            </a:r>
            <a:endParaRPr dirty="0"/>
          </a:p>
        </p:txBody>
      </p:sp>
      <p:grpSp>
        <p:nvGrpSpPr>
          <p:cNvPr id="1138" name="Google Shape;1138;p38"/>
          <p:cNvGrpSpPr/>
          <p:nvPr/>
        </p:nvGrpSpPr>
        <p:grpSpPr>
          <a:xfrm>
            <a:off x="5111515" y="1759271"/>
            <a:ext cx="641367" cy="584917"/>
            <a:chOff x="2208150" y="1223700"/>
            <a:chExt cx="918600" cy="837750"/>
          </a:xfrm>
        </p:grpSpPr>
        <p:sp>
          <p:nvSpPr>
            <p:cNvPr id="1139" name="Google Shape;1139;p38"/>
            <p:cNvSpPr/>
            <p:nvPr/>
          </p:nvSpPr>
          <p:spPr>
            <a:xfrm>
              <a:off x="2321575" y="1298900"/>
              <a:ext cx="658550" cy="658550"/>
            </a:xfrm>
            <a:custGeom>
              <a:avLst/>
              <a:gdLst/>
              <a:ahLst/>
              <a:cxnLst/>
              <a:rect l="l" t="t" r="r" b="b"/>
              <a:pathLst>
                <a:path w="26342" h="26342" extrusionOk="0">
                  <a:moveTo>
                    <a:pt x="13158" y="9599"/>
                  </a:moveTo>
                  <a:cubicBezTo>
                    <a:pt x="14386" y="9599"/>
                    <a:pt x="15439" y="10226"/>
                    <a:pt x="16091" y="11153"/>
                  </a:cubicBezTo>
                  <a:cubicBezTo>
                    <a:pt x="16492" y="11730"/>
                    <a:pt x="16717" y="12406"/>
                    <a:pt x="16717" y="13158"/>
                  </a:cubicBezTo>
                  <a:cubicBezTo>
                    <a:pt x="16717" y="14512"/>
                    <a:pt x="15965" y="15690"/>
                    <a:pt x="14863" y="16316"/>
                  </a:cubicBezTo>
                  <a:cubicBezTo>
                    <a:pt x="14361" y="16567"/>
                    <a:pt x="13785" y="16742"/>
                    <a:pt x="13158" y="16742"/>
                  </a:cubicBezTo>
                  <a:cubicBezTo>
                    <a:pt x="11203" y="16742"/>
                    <a:pt x="9599" y="15138"/>
                    <a:pt x="9599" y="13158"/>
                  </a:cubicBezTo>
                  <a:cubicBezTo>
                    <a:pt x="9599" y="11203"/>
                    <a:pt x="11203" y="9599"/>
                    <a:pt x="13158" y="9599"/>
                  </a:cubicBezTo>
                  <a:close/>
                  <a:moveTo>
                    <a:pt x="13158" y="0"/>
                  </a:moveTo>
                  <a:cubicBezTo>
                    <a:pt x="5890" y="0"/>
                    <a:pt x="0" y="5890"/>
                    <a:pt x="0" y="13158"/>
                  </a:cubicBezTo>
                  <a:cubicBezTo>
                    <a:pt x="0" y="19023"/>
                    <a:pt x="3810" y="23960"/>
                    <a:pt x="9073" y="25690"/>
                  </a:cubicBezTo>
                  <a:cubicBezTo>
                    <a:pt x="10351" y="26116"/>
                    <a:pt x="11730" y="26341"/>
                    <a:pt x="13158" y="26341"/>
                  </a:cubicBezTo>
                  <a:cubicBezTo>
                    <a:pt x="15063" y="26341"/>
                    <a:pt x="16868" y="25940"/>
                    <a:pt x="18472" y="25213"/>
                  </a:cubicBezTo>
                  <a:cubicBezTo>
                    <a:pt x="19474" y="24787"/>
                    <a:pt x="20401" y="24236"/>
                    <a:pt x="21254" y="23559"/>
                  </a:cubicBezTo>
                  <a:cubicBezTo>
                    <a:pt x="24336" y="21153"/>
                    <a:pt x="26341" y="17394"/>
                    <a:pt x="26341" y="13158"/>
                  </a:cubicBezTo>
                  <a:cubicBezTo>
                    <a:pt x="26341" y="10351"/>
                    <a:pt x="25439" y="7720"/>
                    <a:pt x="23935" y="5589"/>
                  </a:cubicBezTo>
                  <a:cubicBezTo>
                    <a:pt x="22908" y="4136"/>
                    <a:pt x="21604" y="2908"/>
                    <a:pt x="20101" y="1980"/>
                  </a:cubicBezTo>
                  <a:cubicBezTo>
                    <a:pt x="18096" y="727"/>
                    <a:pt x="15715" y="0"/>
                    <a:pt x="131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8"/>
            <p:cNvSpPr/>
            <p:nvPr/>
          </p:nvSpPr>
          <p:spPr>
            <a:xfrm>
              <a:off x="2650525" y="1298900"/>
              <a:ext cx="269450" cy="278850"/>
            </a:xfrm>
            <a:custGeom>
              <a:avLst/>
              <a:gdLst/>
              <a:ahLst/>
              <a:cxnLst/>
              <a:rect l="l" t="t" r="r" b="b"/>
              <a:pathLst>
                <a:path w="10778" h="11154" extrusionOk="0">
                  <a:moveTo>
                    <a:pt x="0" y="0"/>
                  </a:moveTo>
                  <a:lnTo>
                    <a:pt x="0" y="9599"/>
                  </a:lnTo>
                  <a:cubicBezTo>
                    <a:pt x="1228" y="9599"/>
                    <a:pt x="2281" y="10226"/>
                    <a:pt x="2933" y="11153"/>
                  </a:cubicBezTo>
                  <a:lnTo>
                    <a:pt x="10777" y="5589"/>
                  </a:lnTo>
                  <a:cubicBezTo>
                    <a:pt x="9750" y="4136"/>
                    <a:pt x="8446" y="2908"/>
                    <a:pt x="6943" y="1980"/>
                  </a:cubicBezTo>
                  <a:cubicBezTo>
                    <a:pt x="4938" y="727"/>
                    <a:pt x="2557" y="0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8"/>
            <p:cNvSpPr/>
            <p:nvPr/>
          </p:nvSpPr>
          <p:spPr>
            <a:xfrm>
              <a:off x="2693125" y="1438625"/>
              <a:ext cx="287000" cy="490625"/>
            </a:xfrm>
            <a:custGeom>
              <a:avLst/>
              <a:gdLst/>
              <a:ahLst/>
              <a:cxnLst/>
              <a:rect l="l" t="t" r="r" b="b"/>
              <a:pathLst>
                <a:path w="11480" h="19625" extrusionOk="0">
                  <a:moveTo>
                    <a:pt x="9073" y="0"/>
                  </a:moveTo>
                  <a:lnTo>
                    <a:pt x="1229" y="5564"/>
                  </a:lnTo>
                  <a:cubicBezTo>
                    <a:pt x="1630" y="6141"/>
                    <a:pt x="1855" y="6817"/>
                    <a:pt x="1855" y="7569"/>
                  </a:cubicBezTo>
                  <a:cubicBezTo>
                    <a:pt x="1855" y="8923"/>
                    <a:pt x="1103" y="10101"/>
                    <a:pt x="1" y="10702"/>
                  </a:cubicBezTo>
                  <a:lnTo>
                    <a:pt x="3610" y="19624"/>
                  </a:lnTo>
                  <a:cubicBezTo>
                    <a:pt x="4612" y="19198"/>
                    <a:pt x="5539" y="18647"/>
                    <a:pt x="6392" y="17970"/>
                  </a:cubicBezTo>
                  <a:cubicBezTo>
                    <a:pt x="9474" y="15564"/>
                    <a:pt x="11479" y="11805"/>
                    <a:pt x="11479" y="7569"/>
                  </a:cubicBezTo>
                  <a:cubicBezTo>
                    <a:pt x="11479" y="4762"/>
                    <a:pt x="10577" y="2131"/>
                    <a:pt x="90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8"/>
            <p:cNvSpPr/>
            <p:nvPr/>
          </p:nvSpPr>
          <p:spPr>
            <a:xfrm>
              <a:off x="2753900" y="1288250"/>
              <a:ext cx="340250" cy="130350"/>
            </a:xfrm>
            <a:custGeom>
              <a:avLst/>
              <a:gdLst/>
              <a:ahLst/>
              <a:cxnLst/>
              <a:rect l="l" t="t" r="r" b="b"/>
              <a:pathLst>
                <a:path w="13610" h="5214" extrusionOk="0">
                  <a:moveTo>
                    <a:pt x="4712" y="0"/>
                  </a:moveTo>
                  <a:cubicBezTo>
                    <a:pt x="4587" y="0"/>
                    <a:pt x="4462" y="50"/>
                    <a:pt x="4387" y="151"/>
                  </a:cubicBezTo>
                  <a:lnTo>
                    <a:pt x="1" y="4537"/>
                  </a:lnTo>
                  <a:lnTo>
                    <a:pt x="677" y="5213"/>
                  </a:lnTo>
                  <a:lnTo>
                    <a:pt x="4913" y="978"/>
                  </a:lnTo>
                  <a:lnTo>
                    <a:pt x="13610" y="978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8"/>
            <p:cNvSpPr/>
            <p:nvPr/>
          </p:nvSpPr>
          <p:spPr>
            <a:xfrm>
              <a:off x="2787100" y="1822075"/>
              <a:ext cx="339650" cy="130350"/>
            </a:xfrm>
            <a:custGeom>
              <a:avLst/>
              <a:gdLst/>
              <a:ahLst/>
              <a:cxnLst/>
              <a:rect l="l" t="t" r="r" b="b"/>
              <a:pathLst>
                <a:path w="13586" h="5214" extrusionOk="0">
                  <a:moveTo>
                    <a:pt x="678" y="1"/>
                  </a:moveTo>
                  <a:lnTo>
                    <a:pt x="1" y="702"/>
                  </a:lnTo>
                  <a:lnTo>
                    <a:pt x="4362" y="5063"/>
                  </a:lnTo>
                  <a:cubicBezTo>
                    <a:pt x="4462" y="5164"/>
                    <a:pt x="4587" y="5214"/>
                    <a:pt x="4713" y="5214"/>
                  </a:cubicBezTo>
                  <a:lnTo>
                    <a:pt x="13585" y="5214"/>
                  </a:lnTo>
                  <a:lnTo>
                    <a:pt x="13585" y="4236"/>
                  </a:lnTo>
                  <a:lnTo>
                    <a:pt x="4913" y="4236"/>
                  </a:lnTo>
                  <a:lnTo>
                    <a:pt x="67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8"/>
            <p:cNvSpPr/>
            <p:nvPr/>
          </p:nvSpPr>
          <p:spPr>
            <a:xfrm>
              <a:off x="2208150" y="1885375"/>
              <a:ext cx="399800" cy="176075"/>
            </a:xfrm>
            <a:custGeom>
              <a:avLst/>
              <a:gdLst/>
              <a:ahLst/>
              <a:cxnLst/>
              <a:rect l="l" t="t" r="r" b="b"/>
              <a:pathLst>
                <a:path w="15992" h="7043" extrusionOk="0">
                  <a:moveTo>
                    <a:pt x="15339" y="0"/>
                  </a:moveTo>
                  <a:lnTo>
                    <a:pt x="8698" y="6065"/>
                  </a:lnTo>
                  <a:lnTo>
                    <a:pt x="1" y="6065"/>
                  </a:lnTo>
                  <a:lnTo>
                    <a:pt x="1" y="7043"/>
                  </a:lnTo>
                  <a:lnTo>
                    <a:pt x="8898" y="7043"/>
                  </a:lnTo>
                  <a:cubicBezTo>
                    <a:pt x="9024" y="7043"/>
                    <a:pt x="9124" y="6993"/>
                    <a:pt x="9224" y="6917"/>
                  </a:cubicBezTo>
                  <a:lnTo>
                    <a:pt x="15991" y="702"/>
                  </a:lnTo>
                  <a:lnTo>
                    <a:pt x="153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8"/>
            <p:cNvSpPr/>
            <p:nvPr/>
          </p:nvSpPr>
          <p:spPr>
            <a:xfrm>
              <a:off x="2973825" y="1865325"/>
              <a:ext cx="152925" cy="24450"/>
            </a:xfrm>
            <a:custGeom>
              <a:avLst/>
              <a:gdLst/>
              <a:ahLst/>
              <a:cxnLst/>
              <a:rect l="l" t="t" r="r" b="b"/>
              <a:pathLst>
                <a:path w="6117" h="978" extrusionOk="0">
                  <a:moveTo>
                    <a:pt x="1" y="0"/>
                  </a:moveTo>
                  <a:lnTo>
                    <a:pt x="1" y="978"/>
                  </a:lnTo>
                  <a:lnTo>
                    <a:pt x="6116" y="978"/>
                  </a:lnTo>
                  <a:lnTo>
                    <a:pt x="611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8"/>
            <p:cNvSpPr/>
            <p:nvPr/>
          </p:nvSpPr>
          <p:spPr>
            <a:xfrm>
              <a:off x="2940625" y="1223700"/>
              <a:ext cx="153525" cy="24475"/>
            </a:xfrm>
            <a:custGeom>
              <a:avLst/>
              <a:gdLst/>
              <a:ahLst/>
              <a:cxnLst/>
              <a:rect l="l" t="t" r="r" b="b"/>
              <a:pathLst>
                <a:path w="6141" h="979" extrusionOk="0">
                  <a:moveTo>
                    <a:pt x="0" y="1"/>
                  </a:moveTo>
                  <a:lnTo>
                    <a:pt x="0" y="978"/>
                  </a:lnTo>
                  <a:lnTo>
                    <a:pt x="6141" y="97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8"/>
            <p:cNvSpPr/>
            <p:nvPr/>
          </p:nvSpPr>
          <p:spPr>
            <a:xfrm>
              <a:off x="2208150" y="1971200"/>
              <a:ext cx="153550" cy="24475"/>
            </a:xfrm>
            <a:custGeom>
              <a:avLst/>
              <a:gdLst/>
              <a:ahLst/>
              <a:cxnLst/>
              <a:rect l="l" t="t" r="r" b="b"/>
              <a:pathLst>
                <a:path w="6142" h="979" extrusionOk="0">
                  <a:moveTo>
                    <a:pt x="1" y="1"/>
                  </a:moveTo>
                  <a:lnTo>
                    <a:pt x="1" y="978"/>
                  </a:lnTo>
                  <a:lnTo>
                    <a:pt x="6141" y="978"/>
                  </a:lnTo>
                  <a:lnTo>
                    <a:pt x="61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75;p32">
            <a:extLst>
              <a:ext uri="{FF2B5EF4-FFF2-40B4-BE49-F238E27FC236}">
                <a16:creationId xmlns:a16="http://schemas.microsoft.com/office/drawing/2014/main" id="{1D1852DF-25C9-9436-AD5D-5A7F40CFF318}"/>
              </a:ext>
            </a:extLst>
          </p:cNvPr>
          <p:cNvGrpSpPr/>
          <p:nvPr/>
        </p:nvGrpSpPr>
        <p:grpSpPr>
          <a:xfrm>
            <a:off x="5192112" y="3420481"/>
            <a:ext cx="502187" cy="745479"/>
            <a:chOff x="4776475" y="1097150"/>
            <a:chExt cx="928600" cy="1378475"/>
          </a:xfrm>
        </p:grpSpPr>
        <p:sp>
          <p:nvSpPr>
            <p:cNvPr id="3" name="Google Shape;776;p32">
              <a:extLst>
                <a:ext uri="{FF2B5EF4-FFF2-40B4-BE49-F238E27FC236}">
                  <a16:creationId xmlns:a16="http://schemas.microsoft.com/office/drawing/2014/main" id="{8B69A492-3093-1F33-4DE6-89198D976919}"/>
                </a:ext>
              </a:extLst>
            </p:cNvPr>
            <p:cNvSpPr/>
            <p:nvPr/>
          </p:nvSpPr>
          <p:spPr>
            <a:xfrm>
              <a:off x="4947525" y="1097150"/>
              <a:ext cx="585875" cy="412925"/>
            </a:xfrm>
            <a:custGeom>
              <a:avLst/>
              <a:gdLst/>
              <a:ahLst/>
              <a:cxnLst/>
              <a:rect l="l" t="t" r="r" b="b"/>
              <a:pathLst>
                <a:path w="23435" h="16517" extrusionOk="0">
                  <a:moveTo>
                    <a:pt x="18246" y="0"/>
                  </a:moveTo>
                  <a:lnTo>
                    <a:pt x="1" y="7895"/>
                  </a:lnTo>
                  <a:lnTo>
                    <a:pt x="3735" y="16516"/>
                  </a:lnTo>
                  <a:lnTo>
                    <a:pt x="13083" y="16516"/>
                  </a:lnTo>
                  <a:lnTo>
                    <a:pt x="23434" y="12030"/>
                  </a:lnTo>
                  <a:lnTo>
                    <a:pt x="182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77;p32">
              <a:extLst>
                <a:ext uri="{FF2B5EF4-FFF2-40B4-BE49-F238E27FC236}">
                  <a16:creationId xmlns:a16="http://schemas.microsoft.com/office/drawing/2014/main" id="{7668EE8C-025E-29B4-07D8-510F45831F55}"/>
                </a:ext>
              </a:extLst>
            </p:cNvPr>
            <p:cNvSpPr/>
            <p:nvPr/>
          </p:nvSpPr>
          <p:spPr>
            <a:xfrm>
              <a:off x="5146775" y="1201775"/>
              <a:ext cx="241875" cy="138500"/>
            </a:xfrm>
            <a:custGeom>
              <a:avLst/>
              <a:gdLst/>
              <a:ahLst/>
              <a:cxnLst/>
              <a:rect l="l" t="t" r="r" b="b"/>
              <a:pathLst>
                <a:path w="9675" h="5540" extrusionOk="0">
                  <a:moveTo>
                    <a:pt x="8948" y="1"/>
                  </a:moveTo>
                  <a:lnTo>
                    <a:pt x="0" y="3860"/>
                  </a:lnTo>
                  <a:lnTo>
                    <a:pt x="727" y="5539"/>
                  </a:lnTo>
                  <a:lnTo>
                    <a:pt x="9675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;p32">
              <a:extLst>
                <a:ext uri="{FF2B5EF4-FFF2-40B4-BE49-F238E27FC236}">
                  <a16:creationId xmlns:a16="http://schemas.microsoft.com/office/drawing/2014/main" id="{E3DB4242-11A9-43BD-533D-AA4F4556B86E}"/>
                </a:ext>
              </a:extLst>
            </p:cNvPr>
            <p:cNvSpPr/>
            <p:nvPr/>
          </p:nvSpPr>
          <p:spPr>
            <a:xfrm>
              <a:off x="5190625" y="1303275"/>
              <a:ext cx="242525" cy="139125"/>
            </a:xfrm>
            <a:custGeom>
              <a:avLst/>
              <a:gdLst/>
              <a:ahLst/>
              <a:cxnLst/>
              <a:rect l="l" t="t" r="r" b="b"/>
              <a:pathLst>
                <a:path w="9701" h="5565" extrusionOk="0">
                  <a:moveTo>
                    <a:pt x="8948" y="1"/>
                  </a:moveTo>
                  <a:lnTo>
                    <a:pt x="1" y="3860"/>
                  </a:lnTo>
                  <a:lnTo>
                    <a:pt x="753" y="5565"/>
                  </a:lnTo>
                  <a:lnTo>
                    <a:pt x="9700" y="1680"/>
                  </a:lnTo>
                  <a:lnTo>
                    <a:pt x="89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;p32">
              <a:extLst>
                <a:ext uri="{FF2B5EF4-FFF2-40B4-BE49-F238E27FC236}">
                  <a16:creationId xmlns:a16="http://schemas.microsoft.com/office/drawing/2014/main" id="{01A46596-607C-2C7E-6CEF-24F7655D4086}"/>
                </a:ext>
              </a:extLst>
            </p:cNvPr>
            <p:cNvSpPr/>
            <p:nvPr/>
          </p:nvSpPr>
          <p:spPr>
            <a:xfrm>
              <a:off x="5057175" y="1328975"/>
              <a:ext cx="45775" cy="46375"/>
            </a:xfrm>
            <a:custGeom>
              <a:avLst/>
              <a:gdLst/>
              <a:ahLst/>
              <a:cxnLst/>
              <a:rect l="l" t="t" r="r" b="b"/>
              <a:pathLst>
                <a:path w="1831" h="1855" extrusionOk="0">
                  <a:moveTo>
                    <a:pt x="928" y="0"/>
                  </a:moveTo>
                  <a:cubicBezTo>
                    <a:pt x="401" y="0"/>
                    <a:pt x="0" y="426"/>
                    <a:pt x="0" y="928"/>
                  </a:cubicBezTo>
                  <a:cubicBezTo>
                    <a:pt x="0" y="1429"/>
                    <a:pt x="401" y="1855"/>
                    <a:pt x="928" y="1855"/>
                  </a:cubicBezTo>
                  <a:cubicBezTo>
                    <a:pt x="1429" y="1855"/>
                    <a:pt x="1830" y="1429"/>
                    <a:pt x="1830" y="928"/>
                  </a:cubicBezTo>
                  <a:cubicBezTo>
                    <a:pt x="1830" y="426"/>
                    <a:pt x="1429" y="0"/>
                    <a:pt x="9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80;p32">
              <a:extLst>
                <a:ext uri="{FF2B5EF4-FFF2-40B4-BE49-F238E27FC236}">
                  <a16:creationId xmlns:a16="http://schemas.microsoft.com/office/drawing/2014/main" id="{F14E4E27-C2B4-EEE0-32E1-CE0F5AB60EAD}"/>
                </a:ext>
              </a:extLst>
            </p:cNvPr>
            <p:cNvSpPr/>
            <p:nvPr/>
          </p:nvSpPr>
          <p:spPr>
            <a:xfrm>
              <a:off x="5101025" y="1431100"/>
              <a:ext cx="46400" cy="45775"/>
            </a:xfrm>
            <a:custGeom>
              <a:avLst/>
              <a:gdLst/>
              <a:ahLst/>
              <a:cxnLst/>
              <a:rect l="l" t="t" r="r" b="b"/>
              <a:pathLst>
                <a:path w="1856" h="1831" extrusionOk="0">
                  <a:moveTo>
                    <a:pt x="928" y="1"/>
                  </a:moveTo>
                  <a:cubicBezTo>
                    <a:pt x="427" y="1"/>
                    <a:pt x="1" y="402"/>
                    <a:pt x="1" y="928"/>
                  </a:cubicBezTo>
                  <a:cubicBezTo>
                    <a:pt x="1" y="1429"/>
                    <a:pt x="427" y="1830"/>
                    <a:pt x="928" y="1830"/>
                  </a:cubicBezTo>
                  <a:cubicBezTo>
                    <a:pt x="1429" y="1830"/>
                    <a:pt x="1856" y="1429"/>
                    <a:pt x="1856" y="928"/>
                  </a:cubicBezTo>
                  <a:cubicBezTo>
                    <a:pt x="1856" y="402"/>
                    <a:pt x="1429" y="1"/>
                    <a:pt x="9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81;p32">
              <a:extLst>
                <a:ext uri="{FF2B5EF4-FFF2-40B4-BE49-F238E27FC236}">
                  <a16:creationId xmlns:a16="http://schemas.microsoft.com/office/drawing/2014/main" id="{8D809036-7EB7-EC23-2BB0-3089FEB99698}"/>
                </a:ext>
              </a:extLst>
            </p:cNvPr>
            <p:cNvSpPr/>
            <p:nvPr/>
          </p:nvSpPr>
          <p:spPr>
            <a:xfrm>
              <a:off x="4856050" y="1638500"/>
              <a:ext cx="769450" cy="814550"/>
            </a:xfrm>
            <a:custGeom>
              <a:avLst/>
              <a:gdLst/>
              <a:ahLst/>
              <a:cxnLst/>
              <a:rect l="l" t="t" r="r" b="b"/>
              <a:pathLst>
                <a:path w="30778" h="32582" extrusionOk="0">
                  <a:moveTo>
                    <a:pt x="15389" y="8898"/>
                  </a:moveTo>
                  <a:cubicBezTo>
                    <a:pt x="19474" y="8898"/>
                    <a:pt x="22782" y="12206"/>
                    <a:pt x="22782" y="16291"/>
                  </a:cubicBezTo>
                  <a:cubicBezTo>
                    <a:pt x="22782" y="20376"/>
                    <a:pt x="19474" y="23685"/>
                    <a:pt x="15389" y="23685"/>
                  </a:cubicBezTo>
                  <a:cubicBezTo>
                    <a:pt x="11304" y="23685"/>
                    <a:pt x="7995" y="20376"/>
                    <a:pt x="7995" y="16291"/>
                  </a:cubicBezTo>
                  <a:cubicBezTo>
                    <a:pt x="7995" y="12206"/>
                    <a:pt x="11304" y="8898"/>
                    <a:pt x="15389" y="8898"/>
                  </a:cubicBezTo>
                  <a:close/>
                  <a:moveTo>
                    <a:pt x="0" y="0"/>
                  </a:moveTo>
                  <a:lnTo>
                    <a:pt x="0" y="32582"/>
                  </a:lnTo>
                  <a:lnTo>
                    <a:pt x="30777" y="32582"/>
                  </a:lnTo>
                  <a:lnTo>
                    <a:pt x="3077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82;p32">
              <a:extLst>
                <a:ext uri="{FF2B5EF4-FFF2-40B4-BE49-F238E27FC236}">
                  <a16:creationId xmlns:a16="http://schemas.microsoft.com/office/drawing/2014/main" id="{AAFB1DC2-57DB-68DF-5226-B0EBD84C41DB}"/>
                </a:ext>
              </a:extLst>
            </p:cNvPr>
            <p:cNvSpPr/>
            <p:nvPr/>
          </p:nvSpPr>
          <p:spPr>
            <a:xfrm>
              <a:off x="4856050" y="1592750"/>
              <a:ext cx="769450" cy="119700"/>
            </a:xfrm>
            <a:custGeom>
              <a:avLst/>
              <a:gdLst/>
              <a:ahLst/>
              <a:cxnLst/>
              <a:rect l="l" t="t" r="r" b="b"/>
              <a:pathLst>
                <a:path w="30778" h="4788" extrusionOk="0">
                  <a:moveTo>
                    <a:pt x="0" y="1"/>
                  </a:moveTo>
                  <a:lnTo>
                    <a:pt x="0" y="4788"/>
                  </a:lnTo>
                  <a:lnTo>
                    <a:pt x="30777" y="4788"/>
                  </a:lnTo>
                  <a:lnTo>
                    <a:pt x="30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83;p32">
              <a:extLst>
                <a:ext uri="{FF2B5EF4-FFF2-40B4-BE49-F238E27FC236}">
                  <a16:creationId xmlns:a16="http://schemas.microsoft.com/office/drawing/2014/main" id="{6D6CE4D5-445B-D934-5D60-85F0D06B0F57}"/>
                </a:ext>
              </a:extLst>
            </p:cNvPr>
            <p:cNvSpPr/>
            <p:nvPr/>
          </p:nvSpPr>
          <p:spPr>
            <a:xfrm>
              <a:off x="5055925" y="1860925"/>
              <a:ext cx="369700" cy="369700"/>
            </a:xfrm>
            <a:custGeom>
              <a:avLst/>
              <a:gdLst/>
              <a:ahLst/>
              <a:cxnLst/>
              <a:rect l="l" t="t" r="r" b="b"/>
              <a:pathLst>
                <a:path w="14788" h="14788" extrusionOk="0">
                  <a:moveTo>
                    <a:pt x="7394" y="1"/>
                  </a:moveTo>
                  <a:cubicBezTo>
                    <a:pt x="3309" y="1"/>
                    <a:pt x="0" y="3309"/>
                    <a:pt x="0" y="7394"/>
                  </a:cubicBezTo>
                  <a:cubicBezTo>
                    <a:pt x="0" y="11479"/>
                    <a:pt x="3309" y="14788"/>
                    <a:pt x="7394" y="14788"/>
                  </a:cubicBezTo>
                  <a:cubicBezTo>
                    <a:pt x="11479" y="14788"/>
                    <a:pt x="14787" y="11479"/>
                    <a:pt x="14787" y="7394"/>
                  </a:cubicBezTo>
                  <a:cubicBezTo>
                    <a:pt x="14787" y="3309"/>
                    <a:pt x="11479" y="1"/>
                    <a:pt x="7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84;p32">
              <a:extLst>
                <a:ext uri="{FF2B5EF4-FFF2-40B4-BE49-F238E27FC236}">
                  <a16:creationId xmlns:a16="http://schemas.microsoft.com/office/drawing/2014/main" id="{F646503B-A5B3-B3CF-56D5-2198CF9D85FC}"/>
                </a:ext>
              </a:extLst>
            </p:cNvPr>
            <p:cNvSpPr/>
            <p:nvPr/>
          </p:nvSpPr>
          <p:spPr>
            <a:xfrm>
              <a:off x="5174350" y="1940500"/>
              <a:ext cx="132850" cy="37000"/>
            </a:xfrm>
            <a:custGeom>
              <a:avLst/>
              <a:gdLst/>
              <a:ahLst/>
              <a:cxnLst/>
              <a:rect l="l" t="t" r="r" b="b"/>
              <a:pathLst>
                <a:path w="5314" h="1480" extrusionOk="0">
                  <a:moveTo>
                    <a:pt x="0" y="1"/>
                  </a:moveTo>
                  <a:lnTo>
                    <a:pt x="0" y="1479"/>
                  </a:lnTo>
                  <a:lnTo>
                    <a:pt x="5314" y="1479"/>
                  </a:lnTo>
                  <a:lnTo>
                    <a:pt x="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85;p32">
              <a:extLst>
                <a:ext uri="{FF2B5EF4-FFF2-40B4-BE49-F238E27FC236}">
                  <a16:creationId xmlns:a16="http://schemas.microsoft.com/office/drawing/2014/main" id="{66452A77-FB5C-0008-7285-A61D2DDD5C0A}"/>
                </a:ext>
              </a:extLst>
            </p:cNvPr>
            <p:cNvSpPr/>
            <p:nvPr/>
          </p:nvSpPr>
          <p:spPr>
            <a:xfrm>
              <a:off x="5125475" y="2026975"/>
              <a:ext cx="230600" cy="36975"/>
            </a:xfrm>
            <a:custGeom>
              <a:avLst/>
              <a:gdLst/>
              <a:ahLst/>
              <a:cxnLst/>
              <a:rect l="l" t="t" r="r" b="b"/>
              <a:pathLst>
                <a:path w="9224" h="1479" extrusionOk="0">
                  <a:moveTo>
                    <a:pt x="0" y="0"/>
                  </a:moveTo>
                  <a:lnTo>
                    <a:pt x="0" y="1479"/>
                  </a:lnTo>
                  <a:lnTo>
                    <a:pt x="9223" y="1479"/>
                  </a:lnTo>
                  <a:lnTo>
                    <a:pt x="92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6;p32">
              <a:extLst>
                <a:ext uri="{FF2B5EF4-FFF2-40B4-BE49-F238E27FC236}">
                  <a16:creationId xmlns:a16="http://schemas.microsoft.com/office/drawing/2014/main" id="{C1799518-F37F-6015-2F39-89039AE82EC6}"/>
                </a:ext>
              </a:extLst>
            </p:cNvPr>
            <p:cNvSpPr/>
            <p:nvPr/>
          </p:nvSpPr>
          <p:spPr>
            <a:xfrm>
              <a:off x="4776475" y="2429850"/>
              <a:ext cx="928600" cy="45775"/>
            </a:xfrm>
            <a:custGeom>
              <a:avLst/>
              <a:gdLst/>
              <a:ahLst/>
              <a:cxnLst/>
              <a:rect l="l" t="t" r="r" b="b"/>
              <a:pathLst>
                <a:path w="37144" h="1831" extrusionOk="0">
                  <a:moveTo>
                    <a:pt x="0" y="1"/>
                  </a:moveTo>
                  <a:lnTo>
                    <a:pt x="0" y="1830"/>
                  </a:lnTo>
                  <a:lnTo>
                    <a:pt x="37143" y="1830"/>
                  </a:lnTo>
                  <a:lnTo>
                    <a:pt x="3714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7;p32">
              <a:extLst>
                <a:ext uri="{FF2B5EF4-FFF2-40B4-BE49-F238E27FC236}">
                  <a16:creationId xmlns:a16="http://schemas.microsoft.com/office/drawing/2014/main" id="{26CD0863-FBF4-E0A2-EAA5-6A9F2F58552D}"/>
                </a:ext>
              </a:extLst>
            </p:cNvPr>
            <p:cNvSpPr/>
            <p:nvPr/>
          </p:nvSpPr>
          <p:spPr>
            <a:xfrm>
              <a:off x="4790250" y="1506925"/>
              <a:ext cx="901050" cy="131600"/>
            </a:xfrm>
            <a:custGeom>
              <a:avLst/>
              <a:gdLst/>
              <a:ahLst/>
              <a:cxnLst/>
              <a:rect l="l" t="t" r="r" b="b"/>
              <a:pathLst>
                <a:path w="36042" h="5264" extrusionOk="0">
                  <a:moveTo>
                    <a:pt x="1" y="0"/>
                  </a:moveTo>
                  <a:lnTo>
                    <a:pt x="1" y="5263"/>
                  </a:lnTo>
                  <a:lnTo>
                    <a:pt x="36041" y="5263"/>
                  </a:lnTo>
                  <a:lnTo>
                    <a:pt x="36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168;p38">
            <a:extLst>
              <a:ext uri="{FF2B5EF4-FFF2-40B4-BE49-F238E27FC236}">
                <a16:creationId xmlns:a16="http://schemas.microsoft.com/office/drawing/2014/main" id="{DABBEC24-8EE5-1866-F8F1-C07FCC2E2096}"/>
              </a:ext>
            </a:extLst>
          </p:cNvPr>
          <p:cNvGrpSpPr/>
          <p:nvPr/>
        </p:nvGrpSpPr>
        <p:grpSpPr>
          <a:xfrm>
            <a:off x="969028" y="3649256"/>
            <a:ext cx="641348" cy="516704"/>
            <a:chOff x="3806650" y="1657800"/>
            <a:chExt cx="1133925" cy="913550"/>
          </a:xfrm>
        </p:grpSpPr>
        <p:sp>
          <p:nvSpPr>
            <p:cNvPr id="16" name="Google Shape;1169;p38">
              <a:extLst>
                <a:ext uri="{FF2B5EF4-FFF2-40B4-BE49-F238E27FC236}">
                  <a16:creationId xmlns:a16="http://schemas.microsoft.com/office/drawing/2014/main" id="{54BCD380-A37E-469B-3091-4A154A5B4B16}"/>
                </a:ext>
              </a:extLst>
            </p:cNvPr>
            <p:cNvSpPr/>
            <p:nvPr/>
          </p:nvSpPr>
          <p:spPr>
            <a:xfrm>
              <a:off x="3859275" y="1771100"/>
              <a:ext cx="1028650" cy="735125"/>
            </a:xfrm>
            <a:custGeom>
              <a:avLst/>
              <a:gdLst/>
              <a:ahLst/>
              <a:cxnLst/>
              <a:rect l="l" t="t" r="r" b="b"/>
              <a:pathLst>
                <a:path w="41146" h="29405" extrusionOk="0">
                  <a:moveTo>
                    <a:pt x="1" y="0"/>
                  </a:moveTo>
                  <a:lnTo>
                    <a:pt x="1" y="29405"/>
                  </a:lnTo>
                  <a:lnTo>
                    <a:pt x="41146" y="29405"/>
                  </a:lnTo>
                  <a:lnTo>
                    <a:pt x="41146" y="0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170;p38">
              <a:extLst>
                <a:ext uri="{FF2B5EF4-FFF2-40B4-BE49-F238E27FC236}">
                  <a16:creationId xmlns:a16="http://schemas.microsoft.com/office/drawing/2014/main" id="{8CD7C598-A43D-6D61-8708-279BDECCEEF3}"/>
                </a:ext>
              </a:extLst>
            </p:cNvPr>
            <p:cNvSpPr/>
            <p:nvPr/>
          </p:nvSpPr>
          <p:spPr>
            <a:xfrm>
              <a:off x="3859275" y="1788925"/>
              <a:ext cx="1028650" cy="54000"/>
            </a:xfrm>
            <a:custGeom>
              <a:avLst/>
              <a:gdLst/>
              <a:ahLst/>
              <a:cxnLst/>
              <a:rect l="l" t="t" r="r" b="b"/>
              <a:pathLst>
                <a:path w="41146" h="2160" extrusionOk="0">
                  <a:moveTo>
                    <a:pt x="1" y="1"/>
                  </a:moveTo>
                  <a:lnTo>
                    <a:pt x="1" y="2160"/>
                  </a:lnTo>
                  <a:lnTo>
                    <a:pt x="41146" y="2160"/>
                  </a:lnTo>
                  <a:lnTo>
                    <a:pt x="41146" y="1"/>
                  </a:lnTo>
                  <a:close/>
                </a:path>
              </a:pathLst>
            </a:custGeom>
            <a:solidFill>
              <a:srgbClr val="91C4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171;p38">
              <a:extLst>
                <a:ext uri="{FF2B5EF4-FFF2-40B4-BE49-F238E27FC236}">
                  <a16:creationId xmlns:a16="http://schemas.microsoft.com/office/drawing/2014/main" id="{21440D09-7469-12F1-6340-D344D8E38782}"/>
                </a:ext>
              </a:extLst>
            </p:cNvPr>
            <p:cNvSpPr/>
            <p:nvPr/>
          </p:nvSpPr>
          <p:spPr>
            <a:xfrm>
              <a:off x="4709475" y="2211350"/>
              <a:ext cx="97725" cy="81225"/>
            </a:xfrm>
            <a:custGeom>
              <a:avLst/>
              <a:gdLst/>
              <a:ahLst/>
              <a:cxnLst/>
              <a:rect l="l" t="t" r="r" b="b"/>
              <a:pathLst>
                <a:path w="3909" h="3249" extrusionOk="0">
                  <a:moveTo>
                    <a:pt x="1963" y="1"/>
                  </a:moveTo>
                  <a:cubicBezTo>
                    <a:pt x="875" y="1"/>
                    <a:pt x="1" y="875"/>
                    <a:pt x="1" y="1946"/>
                  </a:cubicBezTo>
                  <a:lnTo>
                    <a:pt x="1" y="3248"/>
                  </a:lnTo>
                  <a:lnTo>
                    <a:pt x="3908" y="3248"/>
                  </a:lnTo>
                  <a:lnTo>
                    <a:pt x="3908" y="1946"/>
                  </a:lnTo>
                  <a:cubicBezTo>
                    <a:pt x="3908" y="875"/>
                    <a:pt x="3034" y="1"/>
                    <a:pt x="1963" y="1"/>
                  </a:cubicBezTo>
                  <a:close/>
                </a:path>
              </a:pathLst>
            </a:custGeom>
            <a:solidFill>
              <a:srgbClr val="2A4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72;p38">
              <a:extLst>
                <a:ext uri="{FF2B5EF4-FFF2-40B4-BE49-F238E27FC236}">
                  <a16:creationId xmlns:a16="http://schemas.microsoft.com/office/drawing/2014/main" id="{B039F12A-1C6A-6952-DA6F-191B6CA59378}"/>
                </a:ext>
              </a:extLst>
            </p:cNvPr>
            <p:cNvSpPr/>
            <p:nvPr/>
          </p:nvSpPr>
          <p:spPr>
            <a:xfrm>
              <a:off x="4709475" y="2129725"/>
              <a:ext cx="97725" cy="98175"/>
            </a:xfrm>
            <a:custGeom>
              <a:avLst/>
              <a:gdLst/>
              <a:ahLst/>
              <a:cxnLst/>
              <a:rect l="l" t="t" r="r" b="b"/>
              <a:pathLst>
                <a:path w="3909" h="3927" extrusionOk="0">
                  <a:moveTo>
                    <a:pt x="1963" y="1"/>
                  </a:moveTo>
                  <a:cubicBezTo>
                    <a:pt x="875" y="1"/>
                    <a:pt x="1" y="875"/>
                    <a:pt x="1" y="1963"/>
                  </a:cubicBezTo>
                  <a:cubicBezTo>
                    <a:pt x="1" y="3052"/>
                    <a:pt x="875" y="3926"/>
                    <a:pt x="1963" y="3926"/>
                  </a:cubicBezTo>
                  <a:cubicBezTo>
                    <a:pt x="3034" y="3926"/>
                    <a:pt x="3908" y="3052"/>
                    <a:pt x="3908" y="1963"/>
                  </a:cubicBezTo>
                  <a:cubicBezTo>
                    <a:pt x="3908" y="875"/>
                    <a:pt x="3034" y="1"/>
                    <a:pt x="1963" y="1"/>
                  </a:cubicBezTo>
                  <a:close/>
                </a:path>
              </a:pathLst>
            </a:custGeom>
            <a:solidFill>
              <a:srgbClr val="2A4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73;p38">
              <a:extLst>
                <a:ext uri="{FF2B5EF4-FFF2-40B4-BE49-F238E27FC236}">
                  <a16:creationId xmlns:a16="http://schemas.microsoft.com/office/drawing/2014/main" id="{DA6FE046-76CC-7795-C52D-CE6F534D9544}"/>
                </a:ext>
              </a:extLst>
            </p:cNvPr>
            <p:cNvSpPr/>
            <p:nvPr/>
          </p:nvSpPr>
          <p:spPr>
            <a:xfrm>
              <a:off x="4709475" y="1966025"/>
              <a:ext cx="97725" cy="81200"/>
            </a:xfrm>
            <a:custGeom>
              <a:avLst/>
              <a:gdLst/>
              <a:ahLst/>
              <a:cxnLst/>
              <a:rect l="l" t="t" r="r" b="b"/>
              <a:pathLst>
                <a:path w="3909" h="3248" extrusionOk="0">
                  <a:moveTo>
                    <a:pt x="1963" y="1"/>
                  </a:moveTo>
                  <a:cubicBezTo>
                    <a:pt x="875" y="1"/>
                    <a:pt x="1" y="875"/>
                    <a:pt x="1" y="1945"/>
                  </a:cubicBezTo>
                  <a:lnTo>
                    <a:pt x="1" y="3248"/>
                  </a:lnTo>
                  <a:lnTo>
                    <a:pt x="3908" y="3248"/>
                  </a:lnTo>
                  <a:lnTo>
                    <a:pt x="3908" y="1945"/>
                  </a:lnTo>
                  <a:cubicBezTo>
                    <a:pt x="3908" y="875"/>
                    <a:pt x="3034" y="1"/>
                    <a:pt x="1963" y="1"/>
                  </a:cubicBezTo>
                  <a:close/>
                </a:path>
              </a:pathLst>
            </a:custGeom>
            <a:solidFill>
              <a:srgbClr val="F6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74;p38">
              <a:extLst>
                <a:ext uri="{FF2B5EF4-FFF2-40B4-BE49-F238E27FC236}">
                  <a16:creationId xmlns:a16="http://schemas.microsoft.com/office/drawing/2014/main" id="{B1288983-3953-7D54-A521-8B6F3ADA09FF}"/>
                </a:ext>
              </a:extLst>
            </p:cNvPr>
            <p:cNvSpPr/>
            <p:nvPr/>
          </p:nvSpPr>
          <p:spPr>
            <a:xfrm>
              <a:off x="4709475" y="1884400"/>
              <a:ext cx="97725" cy="98150"/>
            </a:xfrm>
            <a:custGeom>
              <a:avLst/>
              <a:gdLst/>
              <a:ahLst/>
              <a:cxnLst/>
              <a:rect l="l" t="t" r="r" b="b"/>
              <a:pathLst>
                <a:path w="3909" h="3926" extrusionOk="0">
                  <a:moveTo>
                    <a:pt x="1963" y="0"/>
                  </a:moveTo>
                  <a:cubicBezTo>
                    <a:pt x="875" y="0"/>
                    <a:pt x="1" y="875"/>
                    <a:pt x="1" y="1963"/>
                  </a:cubicBezTo>
                  <a:cubicBezTo>
                    <a:pt x="1" y="3051"/>
                    <a:pt x="875" y="3926"/>
                    <a:pt x="1963" y="3926"/>
                  </a:cubicBezTo>
                  <a:cubicBezTo>
                    <a:pt x="3034" y="3926"/>
                    <a:pt x="3908" y="3051"/>
                    <a:pt x="3908" y="1963"/>
                  </a:cubicBezTo>
                  <a:cubicBezTo>
                    <a:pt x="3908" y="875"/>
                    <a:pt x="3034" y="0"/>
                    <a:pt x="1963" y="0"/>
                  </a:cubicBezTo>
                  <a:close/>
                </a:path>
              </a:pathLst>
            </a:custGeom>
            <a:solidFill>
              <a:srgbClr val="F6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75;p38">
              <a:extLst>
                <a:ext uri="{FF2B5EF4-FFF2-40B4-BE49-F238E27FC236}">
                  <a16:creationId xmlns:a16="http://schemas.microsoft.com/office/drawing/2014/main" id="{9DA1D7AA-7A17-2345-4545-D5B69EFC3F36}"/>
                </a:ext>
              </a:extLst>
            </p:cNvPr>
            <p:cNvSpPr/>
            <p:nvPr/>
          </p:nvSpPr>
          <p:spPr>
            <a:xfrm>
              <a:off x="3940025" y="2127475"/>
              <a:ext cx="711500" cy="260550"/>
            </a:xfrm>
            <a:custGeom>
              <a:avLst/>
              <a:gdLst/>
              <a:ahLst/>
              <a:cxnLst/>
              <a:rect l="l" t="t" r="r" b="b"/>
              <a:pathLst>
                <a:path w="28460" h="10422" extrusionOk="0">
                  <a:moveTo>
                    <a:pt x="27714" y="0"/>
                  </a:moveTo>
                  <a:cubicBezTo>
                    <a:pt x="27571" y="0"/>
                    <a:pt x="27426" y="48"/>
                    <a:pt x="27299" y="144"/>
                  </a:cubicBezTo>
                  <a:lnTo>
                    <a:pt x="22589" y="3731"/>
                  </a:lnTo>
                  <a:lnTo>
                    <a:pt x="18985" y="1340"/>
                  </a:lnTo>
                  <a:cubicBezTo>
                    <a:pt x="18872" y="1262"/>
                    <a:pt x="18738" y="1221"/>
                    <a:pt x="18605" y="1221"/>
                  </a:cubicBezTo>
                  <a:cubicBezTo>
                    <a:pt x="18465" y="1221"/>
                    <a:pt x="18327" y="1266"/>
                    <a:pt x="18217" y="1358"/>
                  </a:cubicBezTo>
                  <a:lnTo>
                    <a:pt x="10135" y="7638"/>
                  </a:lnTo>
                  <a:lnTo>
                    <a:pt x="7458" y="6175"/>
                  </a:lnTo>
                  <a:cubicBezTo>
                    <a:pt x="7360" y="6126"/>
                    <a:pt x="7246" y="6099"/>
                    <a:pt x="7131" y="6099"/>
                  </a:cubicBezTo>
                  <a:cubicBezTo>
                    <a:pt x="7036" y="6099"/>
                    <a:pt x="6940" y="6117"/>
                    <a:pt x="6852" y="6157"/>
                  </a:cubicBezTo>
                  <a:lnTo>
                    <a:pt x="482" y="9155"/>
                  </a:lnTo>
                  <a:cubicBezTo>
                    <a:pt x="143" y="9315"/>
                    <a:pt x="0" y="9708"/>
                    <a:pt x="161" y="10047"/>
                  </a:cubicBezTo>
                  <a:cubicBezTo>
                    <a:pt x="268" y="10279"/>
                    <a:pt x="518" y="10422"/>
                    <a:pt x="767" y="10422"/>
                  </a:cubicBezTo>
                  <a:cubicBezTo>
                    <a:pt x="857" y="10422"/>
                    <a:pt x="964" y="10404"/>
                    <a:pt x="1053" y="10368"/>
                  </a:cubicBezTo>
                  <a:lnTo>
                    <a:pt x="7119" y="7513"/>
                  </a:lnTo>
                  <a:lnTo>
                    <a:pt x="9867" y="9012"/>
                  </a:lnTo>
                  <a:cubicBezTo>
                    <a:pt x="9969" y="9067"/>
                    <a:pt x="10080" y="9094"/>
                    <a:pt x="10192" y="9094"/>
                  </a:cubicBezTo>
                  <a:cubicBezTo>
                    <a:pt x="10335" y="9094"/>
                    <a:pt x="10478" y="9049"/>
                    <a:pt x="10599" y="8959"/>
                  </a:cubicBezTo>
                  <a:lnTo>
                    <a:pt x="18646" y="2714"/>
                  </a:lnTo>
                  <a:lnTo>
                    <a:pt x="22232" y="5105"/>
                  </a:lnTo>
                  <a:cubicBezTo>
                    <a:pt x="22347" y="5179"/>
                    <a:pt x="22474" y="5215"/>
                    <a:pt x="22599" y="5215"/>
                  </a:cubicBezTo>
                  <a:cubicBezTo>
                    <a:pt x="22746" y="5215"/>
                    <a:pt x="22892" y="5165"/>
                    <a:pt x="23017" y="5069"/>
                  </a:cubicBezTo>
                  <a:lnTo>
                    <a:pt x="28120" y="1197"/>
                  </a:lnTo>
                  <a:cubicBezTo>
                    <a:pt x="28406" y="965"/>
                    <a:pt x="28459" y="555"/>
                    <a:pt x="28245" y="269"/>
                  </a:cubicBezTo>
                  <a:cubicBezTo>
                    <a:pt x="28110" y="92"/>
                    <a:pt x="27914" y="0"/>
                    <a:pt x="27714" y="0"/>
                  </a:cubicBezTo>
                  <a:close/>
                </a:path>
              </a:pathLst>
            </a:custGeom>
            <a:solidFill>
              <a:srgbClr val="2A4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76;p38">
              <a:extLst>
                <a:ext uri="{FF2B5EF4-FFF2-40B4-BE49-F238E27FC236}">
                  <a16:creationId xmlns:a16="http://schemas.microsoft.com/office/drawing/2014/main" id="{FA34BC3C-F22C-463E-5428-4B17D15C45E6}"/>
                </a:ext>
              </a:extLst>
            </p:cNvPr>
            <p:cNvSpPr/>
            <p:nvPr/>
          </p:nvSpPr>
          <p:spPr>
            <a:xfrm>
              <a:off x="3940025" y="1905750"/>
              <a:ext cx="711500" cy="482275"/>
            </a:xfrm>
            <a:custGeom>
              <a:avLst/>
              <a:gdLst/>
              <a:ahLst/>
              <a:cxnLst/>
              <a:rect l="l" t="t" r="r" b="b"/>
              <a:pathLst>
                <a:path w="28460" h="19291" extrusionOk="0">
                  <a:moveTo>
                    <a:pt x="27714" y="0"/>
                  </a:moveTo>
                  <a:cubicBezTo>
                    <a:pt x="27519" y="0"/>
                    <a:pt x="27326" y="88"/>
                    <a:pt x="27192" y="253"/>
                  </a:cubicBezTo>
                  <a:lnTo>
                    <a:pt x="22571" y="5998"/>
                  </a:lnTo>
                  <a:lnTo>
                    <a:pt x="19110" y="2215"/>
                  </a:lnTo>
                  <a:cubicBezTo>
                    <a:pt x="18985" y="2073"/>
                    <a:pt x="18806" y="2001"/>
                    <a:pt x="18610" y="2001"/>
                  </a:cubicBezTo>
                  <a:cubicBezTo>
                    <a:pt x="18414" y="2001"/>
                    <a:pt x="18235" y="2073"/>
                    <a:pt x="18110" y="2215"/>
                  </a:cubicBezTo>
                  <a:lnTo>
                    <a:pt x="10135" y="11261"/>
                  </a:lnTo>
                  <a:lnTo>
                    <a:pt x="7583" y="8906"/>
                  </a:lnTo>
                  <a:cubicBezTo>
                    <a:pt x="7480" y="8803"/>
                    <a:pt x="7328" y="8736"/>
                    <a:pt x="7168" y="8736"/>
                  </a:cubicBezTo>
                  <a:cubicBezTo>
                    <a:pt x="7134" y="8736"/>
                    <a:pt x="7100" y="8739"/>
                    <a:pt x="7066" y="8746"/>
                  </a:cubicBezTo>
                  <a:cubicBezTo>
                    <a:pt x="6870" y="8763"/>
                    <a:pt x="6709" y="8871"/>
                    <a:pt x="6602" y="9013"/>
                  </a:cubicBezTo>
                  <a:lnTo>
                    <a:pt x="214" y="18256"/>
                  </a:lnTo>
                  <a:cubicBezTo>
                    <a:pt x="0" y="18559"/>
                    <a:pt x="89" y="18969"/>
                    <a:pt x="393" y="19184"/>
                  </a:cubicBezTo>
                  <a:cubicBezTo>
                    <a:pt x="500" y="19255"/>
                    <a:pt x="642" y="19291"/>
                    <a:pt x="767" y="19291"/>
                  </a:cubicBezTo>
                  <a:cubicBezTo>
                    <a:pt x="981" y="19291"/>
                    <a:pt x="1178" y="19201"/>
                    <a:pt x="1320" y="19005"/>
                  </a:cubicBezTo>
                  <a:lnTo>
                    <a:pt x="7244" y="10405"/>
                  </a:lnTo>
                  <a:lnTo>
                    <a:pt x="9742" y="12707"/>
                  </a:lnTo>
                  <a:cubicBezTo>
                    <a:pt x="9867" y="12814"/>
                    <a:pt x="10046" y="12885"/>
                    <a:pt x="10224" y="12885"/>
                  </a:cubicBezTo>
                  <a:cubicBezTo>
                    <a:pt x="10402" y="12867"/>
                    <a:pt x="10563" y="12778"/>
                    <a:pt x="10688" y="12653"/>
                  </a:cubicBezTo>
                  <a:lnTo>
                    <a:pt x="18628" y="3661"/>
                  </a:lnTo>
                  <a:lnTo>
                    <a:pt x="22125" y="7461"/>
                  </a:lnTo>
                  <a:cubicBezTo>
                    <a:pt x="22239" y="7592"/>
                    <a:pt x="22398" y="7677"/>
                    <a:pt x="22575" y="7677"/>
                  </a:cubicBezTo>
                  <a:cubicBezTo>
                    <a:pt x="22591" y="7677"/>
                    <a:pt x="22608" y="7677"/>
                    <a:pt x="22625" y="7675"/>
                  </a:cubicBezTo>
                  <a:cubicBezTo>
                    <a:pt x="22821" y="7675"/>
                    <a:pt x="22999" y="7586"/>
                    <a:pt x="23124" y="7425"/>
                  </a:cubicBezTo>
                  <a:lnTo>
                    <a:pt x="28227" y="1073"/>
                  </a:lnTo>
                  <a:cubicBezTo>
                    <a:pt x="28459" y="788"/>
                    <a:pt x="28406" y="377"/>
                    <a:pt x="28120" y="146"/>
                  </a:cubicBezTo>
                  <a:cubicBezTo>
                    <a:pt x="27999" y="47"/>
                    <a:pt x="27856" y="0"/>
                    <a:pt x="27714" y="0"/>
                  </a:cubicBezTo>
                  <a:close/>
                </a:path>
              </a:pathLst>
            </a:custGeom>
            <a:solidFill>
              <a:srgbClr val="F650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77;p38">
              <a:extLst>
                <a:ext uri="{FF2B5EF4-FFF2-40B4-BE49-F238E27FC236}">
                  <a16:creationId xmlns:a16="http://schemas.microsoft.com/office/drawing/2014/main" id="{42C9063F-FE19-5BAF-20DC-2185F1BC152F}"/>
                </a:ext>
              </a:extLst>
            </p:cNvPr>
            <p:cNvSpPr/>
            <p:nvPr/>
          </p:nvSpPr>
          <p:spPr>
            <a:xfrm>
              <a:off x="3832950" y="2476775"/>
              <a:ext cx="1081300" cy="94575"/>
            </a:xfrm>
            <a:custGeom>
              <a:avLst/>
              <a:gdLst/>
              <a:ahLst/>
              <a:cxnLst/>
              <a:rect l="l" t="t" r="r" b="b"/>
              <a:pathLst>
                <a:path w="43252" h="3783" extrusionOk="0">
                  <a:moveTo>
                    <a:pt x="1" y="0"/>
                  </a:moveTo>
                  <a:lnTo>
                    <a:pt x="1" y="3783"/>
                  </a:lnTo>
                  <a:lnTo>
                    <a:pt x="43251" y="3783"/>
                  </a:lnTo>
                  <a:lnTo>
                    <a:pt x="43251" y="0"/>
                  </a:lnTo>
                  <a:close/>
                </a:path>
              </a:pathLst>
            </a:custGeom>
            <a:solidFill>
              <a:srgbClr val="C03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78;p38">
              <a:extLst>
                <a:ext uri="{FF2B5EF4-FFF2-40B4-BE49-F238E27FC236}">
                  <a16:creationId xmlns:a16="http://schemas.microsoft.com/office/drawing/2014/main" id="{58714021-836F-C8C0-1498-C20EE9BF12BE}"/>
                </a:ext>
              </a:extLst>
            </p:cNvPr>
            <p:cNvSpPr/>
            <p:nvPr/>
          </p:nvSpPr>
          <p:spPr>
            <a:xfrm>
              <a:off x="3806650" y="1657800"/>
              <a:ext cx="1133925" cy="142325"/>
            </a:xfrm>
            <a:custGeom>
              <a:avLst/>
              <a:gdLst/>
              <a:ahLst/>
              <a:cxnLst/>
              <a:rect l="l" t="t" r="r" b="b"/>
              <a:pathLst>
                <a:path w="45357" h="5693" extrusionOk="0">
                  <a:moveTo>
                    <a:pt x="0" y="0"/>
                  </a:moveTo>
                  <a:lnTo>
                    <a:pt x="0" y="5692"/>
                  </a:lnTo>
                  <a:lnTo>
                    <a:pt x="45356" y="5692"/>
                  </a:lnTo>
                  <a:lnTo>
                    <a:pt x="45356" y="0"/>
                  </a:lnTo>
                  <a:close/>
                </a:path>
              </a:pathLst>
            </a:custGeom>
            <a:solidFill>
              <a:srgbClr val="C039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Elemento grafico 39" descr="Casa con riempimento a tinta unita">
            <a:extLst>
              <a:ext uri="{FF2B5EF4-FFF2-40B4-BE49-F238E27FC236}">
                <a16:creationId xmlns:a16="http://schemas.microsoft.com/office/drawing/2014/main" id="{04168E1B-E0CF-2850-B458-F2E6E9609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920" y="1678091"/>
            <a:ext cx="666097" cy="66609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7FCF29-700B-E072-4371-EFC094A6B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compositional</a:t>
            </a:r>
            <a:r>
              <a:rPr lang="it-IT" dirty="0"/>
              <a:t> data </a:t>
            </a:r>
            <a:r>
              <a:rPr lang="it-IT" dirty="0" err="1"/>
              <a:t>analysis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9CD8CD03-8429-BC1B-B5F5-326FE7373BF1}"/>
                  </a:ext>
                </a:extLst>
              </p:cNvPr>
              <p:cNvSpPr>
                <a:spLocks noGrp="1"/>
              </p:cNvSpPr>
              <p:nvPr>
                <p:ph type="subTitle" idx="4"/>
              </p:nvPr>
            </p:nvSpPr>
            <p:spPr>
              <a:xfrm>
                <a:off x="1466843" y="2919168"/>
                <a:ext cx="6210313" cy="1104300"/>
              </a:xfrm>
            </p:spPr>
            <p:txBody>
              <a:bodyPr anchor="t"/>
              <a:lstStyle/>
              <a:p>
                <a:pPr algn="l"/>
                <a:r>
                  <a:rPr lang="it-IT" dirty="0"/>
                  <a:t>An </a:t>
                </a:r>
                <a14:m>
                  <m:oMath xmlns:m="http://schemas.openxmlformats.org/officeDocument/2006/math">
                    <m:r>
                      <a:rPr lang="it-I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it-IT" dirty="0"/>
                  <a:t>)-dimensional </a:t>
                </a:r>
                <a:r>
                  <a:rPr lang="it-IT" dirty="0" err="1"/>
                  <a:t>euclidean</a:t>
                </a:r>
                <a:r>
                  <a:rPr lang="it-IT" dirty="0"/>
                  <a:t> </a:t>
                </a:r>
                <a:r>
                  <a:rPr lang="it-IT" dirty="0" err="1"/>
                  <a:t>space</a:t>
                </a:r>
                <a:r>
                  <a:rPr lang="it-IT" dirty="0"/>
                  <a:t> </a:t>
                </a:r>
                <a:r>
                  <a:rPr lang="it-IT" dirty="0" err="1"/>
                  <a:t>structure</a:t>
                </a:r>
                <a:r>
                  <a:rPr lang="it-IT" dirty="0"/>
                  <a:t> can be </a:t>
                </a:r>
                <a:r>
                  <a:rPr lang="it-IT" dirty="0" err="1"/>
                  <a:t>defined</a:t>
                </a:r>
                <a:r>
                  <a:rPr lang="it-IT" dirty="0"/>
                  <a:t> on top of the </a:t>
                </a:r>
                <a:r>
                  <a:rPr lang="it-IT" dirty="0" err="1"/>
                  <a:t>Aitchison</a:t>
                </a:r>
                <a:r>
                  <a:rPr lang="it-IT" dirty="0"/>
                  <a:t> Simplex</a:t>
                </a:r>
              </a:p>
              <a:p>
                <a:pPr marL="127000" indent="0" algn="l">
                  <a:buNone/>
                </a:pPr>
                <a:endParaRPr lang="it-IT" dirty="0"/>
              </a:p>
              <a:p>
                <a:pPr algn="l"/>
                <a:r>
                  <a:rPr lang="it-IT" dirty="0" err="1"/>
                  <a:t>Therefore</a:t>
                </a:r>
                <a:r>
                  <a:rPr lang="it-IT" dirty="0"/>
                  <a:t> </a:t>
                </a:r>
                <a:r>
                  <a:rPr lang="it-IT" dirty="0" err="1"/>
                  <a:t>it</a:t>
                </a:r>
                <a:r>
                  <a:rPr lang="it-IT" dirty="0"/>
                  <a:t> can be </a:t>
                </a:r>
                <a:r>
                  <a:rPr lang="it-IT" dirty="0" err="1"/>
                  <a:t>mapped</a:t>
                </a:r>
                <a:r>
                  <a:rPr lang="it-IT" dirty="0"/>
                  <a:t>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  <m:r>
                          <a:rPr lang="it-IT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it-IT" dirty="0"/>
                  <a:t> by </a:t>
                </a:r>
                <a:r>
                  <a:rPr lang="it-IT" dirty="0" err="1"/>
                  <a:t>means</a:t>
                </a:r>
                <a:r>
                  <a:rPr lang="it-IT" dirty="0"/>
                  <a:t> of an </a:t>
                </a:r>
                <a:r>
                  <a:rPr lang="it-IT" dirty="0" err="1"/>
                  <a:t>isometry</a:t>
                </a:r>
                <a:endParaRPr lang="it-IT" dirty="0"/>
              </a:p>
            </p:txBody>
          </p:sp>
        </mc:Choice>
        <mc:Fallback>
          <p:sp>
            <p:nvSpPr>
              <p:cNvPr id="6" name="Sottotitolo 5">
                <a:extLst>
                  <a:ext uri="{FF2B5EF4-FFF2-40B4-BE49-F238E27FC236}">
                    <a16:creationId xmlns:a16="http://schemas.microsoft.com/office/drawing/2014/main" id="{9CD8CD03-8429-BC1B-B5F5-326FE7373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4"/>
              </p:nvPr>
            </p:nvSpPr>
            <p:spPr>
              <a:xfrm>
                <a:off x="1466843" y="2919168"/>
                <a:ext cx="6210313" cy="1104300"/>
              </a:xfrm>
              <a:blipFill>
                <a:blip r:embed="rId3"/>
                <a:stretch>
                  <a:fillRect t="-5682" r="-10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Sottotitolo 3">
                <a:extLst>
                  <a:ext uri="{FF2B5EF4-FFF2-40B4-BE49-F238E27FC236}">
                    <a16:creationId xmlns:a16="http://schemas.microsoft.com/office/drawing/2014/main" id="{3F109DAE-C1F5-56EF-AF98-13E97132A89D}"/>
                  </a:ext>
                </a:extLst>
              </p:cNvPr>
              <p:cNvSpPr>
                <a:spLocks noGrp="1"/>
              </p:cNvSpPr>
              <p:nvPr>
                <p:ph type="subTitle" idx="2"/>
              </p:nvPr>
            </p:nvSpPr>
            <p:spPr>
              <a:xfrm>
                <a:off x="1466843" y="1531531"/>
                <a:ext cx="3411123" cy="842006"/>
              </a:xfrm>
            </p:spPr>
            <p:txBody>
              <a:bodyPr/>
              <a:lstStyle/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p>
                      </m:sSup>
                      <m:r>
                        <a:rPr lang="it-IT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p>
                          </m:sSub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: </m:t>
                          </m:r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≥0, </m:t>
                          </m:r>
                          <m:nary>
                            <m:naryPr>
                              <m:chr m:val="∑"/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Sottotitolo 3">
                <a:extLst>
                  <a:ext uri="{FF2B5EF4-FFF2-40B4-BE49-F238E27FC236}">
                    <a16:creationId xmlns:a16="http://schemas.microsoft.com/office/drawing/2014/main" id="{3F109DAE-C1F5-56EF-AF98-13E97132A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2"/>
              </p:nvPr>
            </p:nvSpPr>
            <p:spPr>
              <a:xfrm>
                <a:off x="1466843" y="1531531"/>
                <a:ext cx="3411123" cy="842006"/>
              </a:xfrm>
              <a:blipFill>
                <a:blip r:embed="rId4"/>
                <a:stretch>
                  <a:fillRect t="-98507" b="-1582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Freccia bidirezionale orizzontale 8">
            <a:extLst>
              <a:ext uri="{FF2B5EF4-FFF2-40B4-BE49-F238E27FC236}">
                <a16:creationId xmlns:a16="http://schemas.microsoft.com/office/drawing/2014/main" id="{3E27FC7D-FEF4-BC7D-8768-8907306964C0}"/>
              </a:ext>
            </a:extLst>
          </p:cNvPr>
          <p:cNvSpPr/>
          <p:nvPr/>
        </p:nvSpPr>
        <p:spPr>
          <a:xfrm>
            <a:off x="5064002" y="1804562"/>
            <a:ext cx="635849" cy="295945"/>
          </a:xfrm>
          <a:prstGeom prst="leftRightArrow">
            <a:avLst/>
          </a:prstGeom>
          <a:solidFill>
            <a:srgbClr val="F74F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ottotitolo 5">
                <a:extLst>
                  <a:ext uri="{FF2B5EF4-FFF2-40B4-BE49-F238E27FC236}">
                    <a16:creationId xmlns:a16="http://schemas.microsoft.com/office/drawing/2014/main" id="{54FDC965-340D-26C5-35C3-E944EEC0013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06239" y="1666184"/>
                <a:ext cx="1007918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2"/>
                  </a:buClr>
                  <a:buSzPts val="1600"/>
                  <a:buFont typeface="Libre Franklin Light"/>
                  <a:buChar char="●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1pPr>
                <a:lvl2pPr marL="914400" marR="0" lvl="1" indent="-330200" algn="ctr" rtl="0">
                  <a:lnSpc>
                    <a:spcPct val="100000"/>
                  </a:lnSpc>
                  <a:spcBef>
                    <a:spcPts val="50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○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2pPr>
                <a:lvl3pPr marL="1371600" marR="0" lvl="2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■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3pPr>
                <a:lvl4pPr marL="1828800" marR="0" lvl="3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●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4pPr>
                <a:lvl5pPr marL="2286000" marR="0" lvl="4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○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5pPr>
                <a:lvl6pPr marL="2743200" marR="0" lvl="5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■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6pPr>
                <a:lvl7pPr marL="3200400" marR="0" lvl="6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●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7pPr>
                <a:lvl8pPr marL="3657600" marR="0" lvl="7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○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8pPr>
                <a:lvl9pPr marL="4114800" marR="0" lvl="8" indent="-33020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600"/>
                  <a:buFont typeface="Libre Franklin Light"/>
                  <a:buChar char="■"/>
                  <a:defRPr sz="1600" b="0" i="0" u="none" strike="noStrike" cap="none">
                    <a:solidFill>
                      <a:schemeClr val="dk2"/>
                    </a:solidFill>
                    <a:latin typeface="Libre Franklin Light"/>
                    <a:ea typeface="Libre Franklin Light"/>
                    <a:cs typeface="Libre Franklin Light"/>
                    <a:sym typeface="Libre Franklin Light"/>
                  </a:defRPr>
                </a:lvl9pPr>
              </a:lstStyle>
              <a:p>
                <a:pPr marL="1270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it-I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10" name="Sottotitolo 5">
                <a:extLst>
                  <a:ext uri="{FF2B5EF4-FFF2-40B4-BE49-F238E27FC236}">
                    <a16:creationId xmlns:a16="http://schemas.microsoft.com/office/drawing/2014/main" id="{54FDC965-340D-26C5-35C3-E944EEC00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239" y="1666184"/>
                <a:ext cx="1007918" cy="5727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1578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8A318-4109-137A-21D8-297DFC2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 </a:t>
            </a:r>
            <a:r>
              <a:rPr lang="it-IT" dirty="0" err="1"/>
              <a:t>exploration</a:t>
            </a:r>
            <a:r>
              <a:rPr lang="it-IT" dirty="0"/>
              <a:t>: </a:t>
            </a:r>
            <a:r>
              <a:rPr lang="it-IT" dirty="0" err="1"/>
              <a:t>ethnical</a:t>
            </a:r>
            <a:r>
              <a:rPr lang="it-IT" dirty="0"/>
              <a:t> </a:t>
            </a:r>
            <a:r>
              <a:rPr lang="it-IT" dirty="0" err="1"/>
              <a:t>composition</a:t>
            </a:r>
            <a:endParaRPr lang="it-IT" dirty="0"/>
          </a:p>
        </p:txBody>
      </p:sp>
      <p:pic>
        <p:nvPicPr>
          <p:cNvPr id="7" name="Immagine 6" descr="Immagine che contiene disegno, schizzo, fiore, Policromia&#10;&#10;Descrizione generata automaticamente">
            <a:extLst>
              <a:ext uri="{FF2B5EF4-FFF2-40B4-BE49-F238E27FC236}">
                <a16:creationId xmlns:a16="http://schemas.microsoft.com/office/drawing/2014/main" id="{A00A023C-9052-2EBB-BC02-0085E0997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47" y="1249478"/>
            <a:ext cx="3038330" cy="3038330"/>
          </a:xfrm>
          <a:prstGeom prst="rect">
            <a:avLst/>
          </a:prstGeom>
        </p:spPr>
      </p:pic>
      <p:pic>
        <p:nvPicPr>
          <p:cNvPr id="9" name="Immagine 8" descr="Immagine che contiene diagramma, linea&#10;&#10;Descrizione generata automaticamente">
            <a:extLst>
              <a:ext uri="{FF2B5EF4-FFF2-40B4-BE49-F238E27FC236}">
                <a16:creationId xmlns:a16="http://schemas.microsoft.com/office/drawing/2014/main" id="{26D17693-D63A-DEDF-F54C-E6316DC61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496" y="1249478"/>
            <a:ext cx="4253662" cy="303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295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F5CB2E-96FC-243D-75EE-8FABA4C80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Depth: Exploration </a:t>
            </a:r>
            <a:r>
              <a:rPr lang="it-IT" dirty="0" err="1"/>
              <a:t>ethnical</a:t>
            </a:r>
            <a:r>
              <a:rPr lang="it-IT" dirty="0"/>
              <a:t> </a:t>
            </a:r>
            <a:r>
              <a:rPr lang="it-IT" dirty="0" err="1"/>
              <a:t>composition</a:t>
            </a:r>
            <a:endParaRPr lang="it-IT" dirty="0"/>
          </a:p>
        </p:txBody>
      </p:sp>
      <p:pic>
        <p:nvPicPr>
          <p:cNvPr id="4" name="Immagine 3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6D61D659-D04B-2D2C-8DC2-24488CF9D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36" y="1025118"/>
            <a:ext cx="6669328" cy="370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378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8A318-4109-137A-21D8-297DFC2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 </a:t>
            </a:r>
            <a:r>
              <a:rPr lang="it-IT" dirty="0" err="1"/>
              <a:t>exploration</a:t>
            </a:r>
            <a:r>
              <a:rPr lang="it-IT" dirty="0"/>
              <a:t>: Age </a:t>
            </a:r>
            <a:r>
              <a:rPr lang="it-IT" dirty="0" err="1"/>
              <a:t>composition</a:t>
            </a:r>
            <a:endParaRPr lang="it-IT" dirty="0"/>
          </a:p>
        </p:txBody>
      </p:sp>
      <p:pic>
        <p:nvPicPr>
          <p:cNvPr id="4" name="Immagine 3" descr="Immagine che contiene Policromia, Arte bambini, invertebrato&#10;&#10;Descrizione generata automaticamente">
            <a:extLst>
              <a:ext uri="{FF2B5EF4-FFF2-40B4-BE49-F238E27FC236}">
                <a16:creationId xmlns:a16="http://schemas.microsoft.com/office/drawing/2014/main" id="{861E0F46-638A-2091-9838-8423BA376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79" y="1001204"/>
            <a:ext cx="3693069" cy="3373034"/>
          </a:xfrm>
          <a:prstGeom prst="rect">
            <a:avLst/>
          </a:prstGeom>
        </p:spPr>
      </p:pic>
      <p:pic>
        <p:nvPicPr>
          <p:cNvPr id="6" name="Immagine 5" descr="Immagine che contiene albero di Natale&#10;&#10;Descrizione generata automaticamente">
            <a:extLst>
              <a:ext uri="{FF2B5EF4-FFF2-40B4-BE49-F238E27FC236}">
                <a16:creationId xmlns:a16="http://schemas.microsoft.com/office/drawing/2014/main" id="{A607D892-E611-6584-61E7-4F2804D29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592" y="1001204"/>
            <a:ext cx="4743673" cy="338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28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D8A318-4109-137A-21D8-297DFC219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Depth </a:t>
            </a:r>
            <a:r>
              <a:rPr lang="it-IT" dirty="0" err="1"/>
              <a:t>exploration</a:t>
            </a:r>
            <a:r>
              <a:rPr lang="it-IT" dirty="0"/>
              <a:t>: Age </a:t>
            </a:r>
            <a:r>
              <a:rPr lang="it-IT" dirty="0" err="1"/>
              <a:t>composition</a:t>
            </a:r>
            <a:endParaRPr lang="it-IT" dirty="0"/>
          </a:p>
        </p:txBody>
      </p:sp>
      <p:pic>
        <p:nvPicPr>
          <p:cNvPr id="5" name="Immagine 4" descr="Immagine che contiene mappa, schermata&#10;&#10;Descrizione generata automaticamente">
            <a:extLst>
              <a:ext uri="{FF2B5EF4-FFF2-40B4-BE49-F238E27FC236}">
                <a16:creationId xmlns:a16="http://schemas.microsoft.com/office/drawing/2014/main" id="{24AA54F4-8D77-7B7A-C6B1-E8436CEC0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7159" y="985900"/>
            <a:ext cx="6789682" cy="377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51391"/>
      </p:ext>
    </p:extLst>
  </p:cSld>
  <p:clrMapOvr>
    <a:masterClrMapping/>
  </p:clrMapOvr>
</p:sld>
</file>

<file path=ppt/theme/theme1.xml><?xml version="1.0" encoding="utf-8"?>
<a:theme xmlns:a="http://schemas.openxmlformats.org/drawingml/2006/main" name="Democrats &amp; Republicans: Election by Slidesgo">
  <a:themeElements>
    <a:clrScheme name="Simple Light">
      <a:dk1>
        <a:srgbClr val="38445C"/>
      </a:dk1>
      <a:lt1>
        <a:srgbClr val="FFFFFF"/>
      </a:lt1>
      <a:dk2>
        <a:srgbClr val="233868"/>
      </a:dk2>
      <a:lt2>
        <a:srgbClr val="F65047"/>
      </a:lt2>
      <a:accent1>
        <a:srgbClr val="1D4089"/>
      </a:accent1>
      <a:accent2>
        <a:srgbClr val="2A4D95"/>
      </a:accent2>
      <a:accent3>
        <a:srgbClr val="E8E8E8"/>
      </a:accent3>
      <a:accent4>
        <a:srgbClr val="C03931"/>
      </a:accent4>
      <a:accent5>
        <a:srgbClr val="1D4089"/>
      </a:accent5>
      <a:accent6>
        <a:srgbClr val="91C4E7"/>
      </a:accent6>
      <a:hlink>
        <a:srgbClr val="FF453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1946</TotalTime>
  <Words>463</Words>
  <Application>Microsoft Macintosh PowerPoint</Application>
  <PresentationFormat>Presentazione su schermo (16:9)</PresentationFormat>
  <Paragraphs>89</Paragraphs>
  <Slides>26</Slides>
  <Notes>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26</vt:i4>
      </vt:variant>
    </vt:vector>
  </HeadingPairs>
  <TitlesOfParts>
    <vt:vector size="32" baseType="lpstr">
      <vt:lpstr>Cambria Math</vt:lpstr>
      <vt:lpstr>Bebas Neue</vt:lpstr>
      <vt:lpstr>Libre Franklin</vt:lpstr>
      <vt:lpstr>Libre Franklin Light</vt:lpstr>
      <vt:lpstr>Arial</vt:lpstr>
      <vt:lpstr>Democrats &amp; Republicans: Election by Slidesgo</vt:lpstr>
      <vt:lpstr>US pResidential ELECTION</vt:lpstr>
      <vt:lpstr>Outline</vt:lpstr>
      <vt:lpstr>Goals</vt:lpstr>
      <vt:lpstr>Data</vt:lpstr>
      <vt:lpstr>The compositional data analysis approach</vt:lpstr>
      <vt:lpstr>Depth exploration: ethnical composition</vt:lpstr>
      <vt:lpstr>Depth: Exploration ethnical composition</vt:lpstr>
      <vt:lpstr>Depth exploration: Age composition</vt:lpstr>
      <vt:lpstr>Depth exploration: Age composition</vt:lpstr>
      <vt:lpstr>Depth exploration: electoral results</vt:lpstr>
      <vt:lpstr>Permutational t-test: ETHNICAL COMPOSITION</vt:lpstr>
      <vt:lpstr>Permutational t-test: EDUCATIONAL COMPOSITION</vt:lpstr>
      <vt:lpstr>Permutational t-test: AGE COMPOSITION</vt:lpstr>
      <vt:lpstr>REGRESSION: TARGET</vt:lpstr>
      <vt:lpstr>Regression: Markov random field</vt:lpstr>
      <vt:lpstr>Regression: final model</vt:lpstr>
      <vt:lpstr>Regression: estimated effects</vt:lpstr>
      <vt:lpstr>Regression: ethnicity</vt:lpstr>
      <vt:lpstr>Regression: Education</vt:lpstr>
      <vt:lpstr>Regression: age</vt:lpstr>
      <vt:lpstr>Regression: Education</vt:lpstr>
      <vt:lpstr>Regression: state-level Confidence Intervals</vt:lpstr>
      <vt:lpstr>Regression: potential swing-states</vt:lpstr>
      <vt:lpstr>Regression: comparison to a robust model</vt:lpstr>
      <vt:lpstr>Regression: comparison to a robust model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pResidential ELECTION</dc:title>
  <cp:lastModifiedBy>Marco Galliani</cp:lastModifiedBy>
  <cp:revision>4</cp:revision>
  <dcterms:modified xsi:type="dcterms:W3CDTF">2024-07-01T00:13:56Z</dcterms:modified>
</cp:coreProperties>
</file>